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notesSlides/notesSlide14.xml" ContentType="application/vnd.openxmlformats-officedocument.presentationml.notesSlide+xml"/>
  <Override PartName="/ppt/ink/ink8.xml" ContentType="application/inkml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ink/ink1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3.xml" ContentType="application/inkml+xml"/>
  <Override PartName="/ppt/notesSlides/notesSlide21.xml" ContentType="application/vnd.openxmlformats-officedocument.presentationml.notesSlide+xml"/>
  <Override PartName="/ppt/ink/ink14.xml" ContentType="application/inkml+xml"/>
  <Override PartName="/ppt/notesSlides/notesSlide22.xml" ContentType="application/vnd.openxmlformats-officedocument.presentationml.notesSlide+xml"/>
  <Override PartName="/ppt/ink/ink15.xml" ContentType="application/inkml+xml"/>
  <Override PartName="/ppt/notesSlides/notesSlide23.xml" ContentType="application/vnd.openxmlformats-officedocument.presentationml.notesSlide+xml"/>
  <Override PartName="/ppt/ink/ink16.xml" ContentType="application/inkml+xml"/>
  <Override PartName="/ppt/notesSlides/notesSlide24.xml" ContentType="application/vnd.openxmlformats-officedocument.presentationml.notesSlide+xml"/>
  <Override PartName="/ppt/ink/ink17.xml" ContentType="application/inkml+xml"/>
  <Override PartName="/ppt/notesSlides/notesSlide25.xml" ContentType="application/vnd.openxmlformats-officedocument.presentationml.notesSlide+xml"/>
  <Override PartName="/ppt/ink/ink18.xml" ContentType="application/inkml+xml"/>
  <Override PartName="/ppt/notesSlides/notesSlide26.xml" ContentType="application/vnd.openxmlformats-officedocument.presentationml.notesSlide+xml"/>
  <Override PartName="/ppt/ink/ink19.xml" ContentType="application/inkml+xml"/>
  <Override PartName="/ppt/notesSlides/notesSlide2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2.xml" ContentType="application/inkml+xml"/>
  <Override PartName="/ppt/notesSlides/notesSlide30.xml" ContentType="application/vnd.openxmlformats-officedocument.presentationml.notesSlide+xml"/>
  <Override PartName="/ppt/ink/ink23.xml" ContentType="application/inkml+xml"/>
  <Override PartName="/ppt/notesSlides/notesSlide31.xml" ContentType="application/vnd.openxmlformats-officedocument.presentationml.notesSlide+xml"/>
  <Override PartName="/ppt/ink/ink24.xml" ContentType="application/inkml+xml"/>
  <Override PartName="/ppt/notesSlides/notesSlide32.xml" ContentType="application/vnd.openxmlformats-officedocument.presentationml.notesSlide+xml"/>
  <Override PartName="/ppt/ink/ink25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0" r:id="rId20"/>
    <p:sldId id="301" r:id="rId21"/>
    <p:sldId id="298" r:id="rId22"/>
    <p:sldId id="299" r:id="rId23"/>
    <p:sldId id="276" r:id="rId24"/>
    <p:sldId id="303" r:id="rId25"/>
    <p:sldId id="277" r:id="rId26"/>
    <p:sldId id="278" r:id="rId27"/>
    <p:sldId id="280" r:id="rId28"/>
    <p:sldId id="281" r:id="rId29"/>
    <p:sldId id="285" r:id="rId30"/>
    <p:sldId id="286" r:id="rId31"/>
    <p:sldId id="282" r:id="rId32"/>
    <p:sldId id="304" r:id="rId33"/>
    <p:sldId id="302" r:id="rId34"/>
    <p:sldId id="284" r:id="rId35"/>
    <p:sldId id="287" r:id="rId36"/>
    <p:sldId id="289" r:id="rId37"/>
    <p:sldId id="290" r:id="rId38"/>
    <p:sldId id="293" r:id="rId39"/>
    <p:sldId id="295" r:id="rId40"/>
    <p:sldId id="30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59" d="100"/>
          <a:sy n="59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15:48:23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28186 9506 17 0,'17'-3'7'0,"-1"-1"-1"0,5-3 2 16,-2 5-7-16,5-2 0 0,-1 0-2 16,3-3 2-16,2 2-2 0,0-1 0 0,-1 5 0 15,5-4 4-15,-4-1 0 0,5 2-1 16,-2 2-1-16,2-1 0 0,1 0-2 16,-1 2 4-16,0 1-2 0,-1-4 0 15,6 4 2-15,-5 4-2 0,4-4-4 0,-3 0 4 16,-1 1-3-16,4 2 2 0,1 0 0 15,-4-3 0-15,1 2 0 0,1 0 0 16,-4 4-1-16,5-4 1 0,-3 0-2 16,-1 1 1-16,2-2 2 0,-2 3-2 0,2-2 2 15,1 2-3-15,-3-3 0 0,-1 2 2 16,1 1-2-16,5-4 2 0,-5 4-3 0,4-2 3 16,-3-2-2-16,0 4 2 0,1-1-1 15,-2 1 2-15,1-3-2 0,-1-1 4 16,0 3-1-16,-6 0 1 0,1-2 1 15,0-1 2-15,-4 3-1 0,-5-3-2 0,2 4-1 16,-1-4 3-16,-1 0-2 0,-3 1 3 16,1-1-2-16,-2 3-4 0,-3-3 3 0,2 0-2 15,-14 0-1-15,23 0 0 0,-12 0 1 16,1 2 0-16,-12-2-1 0,21 0 1 16,-12 3-2-16,-9-3 1 0,18 0 1 15,-18 0 1-15,16 3-3 0,-16-3 2 16,0 0 0-16,16 0-1 0,-16 0 0 0,10 1-1 15,-10-1 2-15,0 0 0 0,0 0-3 16,18 0-1-16,-18 0-6 0,0 0-7 0,0 0-6 16,12 0 8-16</inkml:trace>
  <inkml:trace contextRef="#ctx0" brushRef="#br0" timeOffset="21320.5">30059 12271 53 0,'0'0'0'0,"-49"-11"6"0,34 9-1 16,-2-1 4-16,-6-2 4 0,-4 1-2 0,-1-2 4 16,-4 1-1-16,-5-2 3 0,-2-3 3 15,-6 2-6-15,-7-4 2 0,-4 2 0 16,0-3 2-16,-1 1 0 0,-7-1-4 16,4 2 4-16,-3-2-3 0,3 2 0 0,-4 4 1 15,0-1-2-15,4 0 1 0,5 2-1 16,1 0-2-16,0 4 0 0,5-1-3 0,-6 0 1 15,6 3-2-15,4-1 3 0,-3 1-2 16,2 1 2-16,0-1-1 0,-2 3 1 16,4-3 0-16,9 3 0 0,-6-3 1 15,6 2-2-15,-6 1-4 0,7 0 5 0,1-1-2 16,0 0-2-16,-1 0 0 0,4 5 1 16,2-6-1-16,-4 5-1 0,5-2-3 15,0 1 2-15,-2 2 1 0,6-1-1 0,-7-2-1 16,3 4 2-16,0-1-3 0,-1 1 3 15,6 0-1-15,-1 0-1 0,-4-4 3 16,7 7-4-16,2-7 1 0,0 4-4 0,-2-3 4 16,3 0 0-16,4 1-2 0,-1-4-3 15,5 4 9-15,-4-2-7 0,13-4 4 16,-20 4 0-16,9 1 4 0,11-5-3 16,-12 4 3-16,12-4 0 0,-15 4 0 15,15-4 3-15,-10 4 1 0,10-4-6 0,0 0 1 16,0 0-3-16,0 0 2 0,-12 3-5 15,12-3 2-15,0 0 1 0,0 0-3 16,0 0 2-16,0 0-1 0,0 0-4 0,0 0 10 16,0 0-4-16,0 0-4 0,0 0 3 15,0 0-5-15,26-18 3 0,-26 18-2 16,0 0 0-16,0 0-5 0,7-6 6 0,-7 6-11 16,0 0 0-16,0 0-12 0,9-4-13 15,-9 4-16-15,0 0-24 16,0 0-126-16,0 0 69 0</inkml:trace>
  <inkml:trace contextRef="#ctx0" brushRef="#br0" timeOffset="23519.74">25203 8948 486 0,'0'0'-34'0,"0"0"6"0,0 0 4 16,0 0 12-16,-16 0 5 0,16 0-2 15,0 0 0-15,0 0 3 0,0 0 0 0,0 0 3 16,0 0-2-16,43 4 0 0,-25 0 3 16,5-2 1-16,5 0-2 0,3 2 3 0,7 6 0 15,6-6 0-15,-1 4-1 0,5 1 2 16,8 2 4-16,-3-2-3 16,7 2 2-16,-4-2 1 0,8 4 1 0,-4-3-1 15,4 2 0-15,-4 0 4 0,-4-2-5 0,2 1 4 16,-13-4 2-16,-1 1-2 0,0 0-2 15,-8-2 1-15,-7 2 0 0,-2-2 0 16,0-2-2-16,-5 2-3 0,0-4-1 16,-8 0 2-16,2 2-3 0,-8 0 1 0,3-2 3 15,-4 3 0-15,-7-5-4 0,0 0 2 16,0 0-2-16,0 0 3 0,0 0-3 0,-23 13 4 16,6-13-2-16,17 0 0 0,-43-6 1 15,16 6 5-15,-2-7-1 0,-8 0-2 16,-2-1-1-16,-2-2-2 0,-3 0 1 15,0 1-3-15,-2-2 0 0,0 1 2 0,-9-1 1 16,12 0-3-16,-2 1 3 0,1 2-2 16,1-2-2-16,3 0 2 0,-2 3-1 15,4-1 2-15,5 0-3 0,2 1 2 0,5 2 1 16,-2 0 0-16,5 1-2 0,4-2 7 16,-1 5-7-16,3-6 2 0,4 5 0 15,-1 0 3-15,0 0 1 0,14 2-2 0,-23-4 1 16,23 4 5-16,-16-4-5 0,5 1 2 15,11 3 1-15,-12-1-3 0,12 1 2 16,0 0-2-16,-16-6-1 0,16 6-2 16,0 0-5-16,0 0-13 0,-14-4-18 0,14 4-27 15,0 0-103-15,0 0 56 0</inkml:trace>
  <inkml:trace contextRef="#ctx0" brushRef="#br0" timeOffset="30503.8">22762 9488 393 0,'6'-6'-32'0,"5"2"13"0,-11 4 5 16,15-4 8-16,-10-2 5 0,-5 6 2 16,11-5 6-16,-11 5 0 0,0 0 1 0,10-7-4 15,-10 7 2-15,0 0 1 0,6-8-4 16,-6 8 1-16,0 0 1 0,0 0-3 15,-16-16 6-15,5 11-2 0,-5 1 4 0,-1-1-5 16,-3-3 0-16,-2 1 3 0,0 3 1 16,-5-3-3-16,0 1 3 0,-2 2-2 15,-2 0 2-15,-2 0-2 0,5-2 9 16,-9 1-4-16,-1 0-6 0,2 3 4 16,-5-2-2-16,-2 2 2 0,-1 0-1 0,2 0-1 15,-4-4 0-15,-2 6 0 0,3-1-4 0,-7 1 5 16,3 0 0-16,3-4-2 0,-6 4 1 15,3 0-1-15,4 4-1 0,-3-4 2 16,-2 1-4-16,1-1 4 0,-2 3-2 16,9-3 0-16,-6 3 2 0,0-1-3 15,-2-2 5 1,5 2 0 0,2-2-2-16,-5 0 0 15,3 2 3 1,-3 2-7-16,-1-4 4 0,-1 0 2 15,9 2-5-15,-8-2-3 0,5 0 9 16,-6 0-9-16,13 2 4 0,-3-2-7 0,4 0 5 0,-4 3 10 16,3-3-10-1,3 1 0-15,2-1 0 16,-1 4-2-16,-3-4-2 0,8 2 8 0,-5-2-5 16,10 0-4-16,-4 4 1 0,1-4-3 0,4 0 8 0,2 1-5 0,2-1 4 0,-4 3-2 0,6-3-1 0,2 0 1 0,-5 4 0 0,19-4-2 0,-21 0-1 0,6 0-2 0,15 0 1 0,-17 0 2 15,17 0-2-15,-18 0 3 0,18 0 2 16,-16 0-3-16,6 0 2 0,10 0 2 15,-16 0-2-15,16 0 1 0,-26 0 1 16,26 0 3-16,-22 0-11 0,3-4 4 16,19 4 2-16,-27-3-2 0,10 3 1 0,-2 0 0 15,6-1 1-15,-4 1-2 0,-2-4 2 0,0 2 3 16,3 2 1-16,-2-4-6 0,3 4 0 16,15 0 3-16,-31-1-7 0,19 1 6 15,-2-3-2-15,14 3 3 0,-34 0-5 16,17 0 3-16,1-2 2 0,-4 2-5 15,3-2 0-15,-2 2 5 0,-1-4 1 0,-1 4-2 16,1-2 1-16,5 2-5 0,-6-2-5 16,2 2 9-16,0-2 0 0,19 2 1 15,-30 0-4-15,18 0 1 0,12 0-1 16,-27 0-1-16,16-3 4 0,11 3 2 16,0 0-4-16,-26 0 4 0,26 0-4 0,-12-3 1 15,12 3-4-15,0 0 6 0,-22 0-2 16,22 0 0-16,0 0 1 0,-12-1 0 15,12 1 2-15,0 0-8 0,0 0-1 0,0 0 2 16,0 0-12-16,0 0-9 0,0 0-8 16,0 0-11-16,0 0-9 0,0 0-12 0,0 0-11 15,0 0-112-15,0 0 64 0</inkml:trace>
  <inkml:trace contextRef="#ctx0" brushRef="#br0" timeOffset="31309.09">22363 9768 450 0,'0'0'-38'0,"0"0"12"15,0 0 1-15,-31 2 5 0,31-2 7 16,-26 0 0-16,8-2 5 0,2 2 6 0,-6-4-1 16,-1 3 2-16,-4-2 4 0,-6-1-1 15,0 0 2-15,2 2 1 0,-2-1-1 16,-7 2 1-16,-2-2 3 0,0-1-1 15,-4 0 2-15,2 0 1 0,-2-1 1 0,-5-1 1 16,-2 1-3-16,-1 0 2 0,0 2 1 16,-8-4 0-16,2 2 2 0,7 2-2 0,-14-1 1 15,18-2-1-15,-11 2 2 0,1-2-3 16,6 4 0-16,-8-4 1 0,6 2-1 16,6 0 0-16,-5-2-2 0,10 2 7 15,-2 1-8-15,2 0 1 0,5 2-2 0,2-3-4 16,3 1 5-16,1 2 0 0,0 1-3 15,6 0 2-15,4 0-1 0,-3 0-6 16,8 0 11-16,-2 0-7 0,4 0 2 0,-1 0 1 16,17 0 1-16,-33 0 2 0,25 0-3 15,8 0 4-15,-23 0-2 0,23 0-3 16,-16 0-3-16,16 0 2 0,-17 1 0 0,17-1-9 16,0 0 2-16,-20-1-22 0,20 1-19 15,0 0-22-15,-19 0-42 0,19 0-56 16,-11-4 55-16</inkml:trace>
  <inkml:trace contextRef="#ctx0" brushRef="#br0" timeOffset="47209.48">25548 13968 26 0,'22'0'36'0,"-6"0"5"16,0-2-18-16,1 2-5 0,-2-3-9 15,-3 0-3-15,-12 3 5 0,26-2 1 0,-15 0 3 16,-11 2 3-16,19-2 2 0,-19 2 1 16,20-3-2-16,-20 3-3 0,14-3-2 15,-14 3 0-15,0 0-3 0,18-2-1 16,-18 2-1-16,0 0-5 0,0 0 1 0,16 0-1 15,-16 0-2-15,0 0 1 0,0 0 5 16,0 0-6-16,0 0 2 0,0 0 3 0,0 0 6 16,0 0-4-16,0 0 0 0,0 0 4 15,0 0 3-15,-50 5-2 0,36-5 0 16,-8 0 2-16,4 3 0 0,-2-3 2 16,-7 0-4-16,0 2 5 0,1-2-3 0,-8 2 2 15,5-2 1-15,-8 0-1 0,-1 2 2 16,0 1-1-16,-6 0 0 0,-3-1-5 15,0-2 7-15,-2 3-7 0,-4-3 1 0,-1 3-3 16,0-6 1-16,-2 3 7 0,-2 0-5 16,2-3-5-16,0 1 7 0,3-1 3 15,-4 0-6-15,5 1-1 16,-3 0 4-16,6-3 1 0,-2 2-2 0,4-2 1 31,1 2 1-31,2-2-4 0,9 4 0 16,-1-3 3-16,8 2 0 0,-3 2-1 15,3-2-1-15,6-1 1 16,-1 3-2-16,7 0 7 0,-5-1-3 0,5 1 2 16,16 0-6-16,-27-4-1 0,15 4 0 0,12 0 3 15,-25-3 0-15,25 3 3 0,-19 0-14 0,19 0 3 16,-15 0 2-16,15 0-4 16,-16-3 2-16,16 3-2 0,0 0 2 0,-17 3 9 0,17-3-18 0,0 0 4 0,0 0 0 0,-16-3-14 15,16 3-8-15,0 0-5 0,0 0-13 0,0 0-13 16,0 0-9-16,-17 3-20 0,17-3-15 15,0 0-8-15,0 0-185 0,0 0 195 16</inkml:trace>
  <inkml:trace contextRef="#ctx0" brushRef="#br0" timeOffset="58459.24">19047 14040 687 0,'0'0'-60'0,"0"0"5"0,0 0 9 0,0 0 8 16,0 0 5-16,0 0 5 0,0 0 4 15,0 0 5-15,0 0 5 0,-19 0 3 16,19 0 6-16,0 0-1 0,0 0 4 0,0 0-3 16,-18-2 5-16,18 2 0 0,0 0-2 15,-20 0 4-15,20 0 1 0,-23-3 3 16,23 3 4-16,-19 0-4 0,19 0 2 0,-22 0 1 15,10 0 5-15,12 0-7 0,-28 3 3 16,22-3 0-16,6 0 0 0,-26 0 4 16,8 2-5-16,8-2 3 0,-6 3 0 0,1-3 0 15,-1 3-3-15,-3-1 1 0,5-2 2 16,-8 3-4-16,4 0 3 0,-9-3 1 16,8 2-1-16,-3 0-5 0,-5-2 1 15,0 2-2-15,-3-2 3 0,3 0-1 0,-1 0-2 16,-3 3 3-16,2-3-5 0,-2 0 1 15,1 0 3-15,-1 0-4 0,4-3 0 16,-5 3 2-16,4 0-5 0,0-2 4 16,-2 2 1-16,-1-2 1 0,0 0-3 0,5-1 7 15,-6 3-8-15,5-3 3 0,-2 1-3 16,2 2 3-16,-4-3 0 0,1 0 0 16,3 1 0-1,-5-1 1 1,5 3 2-16,1-3-2 0,-5 1 3 15,4 0 0-15,-1 0-5 0,2-1 3 0,2 2 1 0,-2-3 0 16,0 1-3-16,-4-1-1 0,4 0 3 0,-1 3-3 16,0-5 0-16,5 5 2 0,-5-2 1 15,-1-2-2-15,1 0-4 16,5 2 8-16,-5-1-6 16,2 1 1-16,2-2-3 15,-4 2 5-15,5 1-3 0,-5-1 1 16,4-2 0-16,1 3-3 0,-1 0 2 0,4 2-5 15,-2-3 7-15,2 0-5 0,2 3 2 16,-2 0 3-16,2-2 2 0,2-1 1 16,-3 3-1-16,2 0 6 15,-3-3-5 1,3 1 3 0,-3 2 2-16,5-3 1 0,-9 2-7 0,2 1 3 0,2-4 0 15,0 2-3-15,1 2-2 0,-5-2-1 0,3-1 3 0,1 3-4 0,-3-1 1 16,-1 1 2-16,0 0-6 0,2 0 3 0,2 0-2 0,1 0 2 0,-1-4-2 0,-1 8-1 15,5-4 10-15,1 0-8 0,2 1-6 0,12-1 4 0,-27-1 4 0,27 1-4 0,-19 1 2 0,19-1 6 0,-17 0-11 16,17 0 6-16,-9 3 1 0,9-3-4 16,0 0-2-16,-23-3 3 0,23 3-2 0,0 0 2 15,-13 3 6-15,13-3-11 0,0 0 8 16,0 0-4-16,-15 0-2 0,15 0 2 16,0 0-1-16,0 0-7 0,0 0-5 15,0 0 3-15,0 0-18 0,0 0-5 0,-16 2-7 16,16-2-6-16,0 0-15 0,0 0-14 15,-11 7-25-15,11-7-110 0,0 0 71 16</inkml:trace>
  <inkml:trace contextRef="#ctx0" brushRef="#br0" timeOffset="61825.89">10652 13399 513 0,'-5'7'-34'0,"5"-7"12"16,0 0 0-16,0 0 15 0,0 0 3 16,0 0 3-16,0 0 6 0,0 0-1 0,0 0 2 15,0 0 4-15,0 0 4 0,0 0 2 16,0 0 5-16,0 0 3 0,-13 2 3 15,13-2-1-15,0 0-1 0,0 0 4 0,0 0 2 16,0 0 0-16,0 0-4 0,0 0 6 16,0 0-2-16,0 0 3 0,0 0-4 15,0 0-4-15,0 0 0 0,0 0-1 0,0 0 3 16,0 0-7-16,0 0 2 0,0 0 1 16,0-28-2-16,0 28 9 0,6-12 2 15,-6 12-1-15,7-14 11 0,-3 6-10 16,1-3-3-16,-5 2-5 0,6-3-3 0,-6-2 1 15,1 5-3-15,-1-6-2 0,4 2 7 16,-4-2-6-16,0 2-1 0,4 0 0 0,-4-5-2 16,0 4-3-16,0-1 2 15,0-2-2-15,0 2-1 16,0-2-2 0,0 2 4-16,-4-4-10 0,0 2 6 15,4 2-1-15,-1-2-2 16,-5-3-6-16,2 0 6 0,4 0-5 0,-1 4 3 15,-3-1-3-15,4-2 0 0,0 4 2 0,0-3-6 16,0 0 5-16,-3 1 5 0,3 1-9 0,-4-1 4 16,0 1-1-1,4 1-1-15,-2-4 1 0,2 5 0 16,-4-2-5 0,2-2 1-16,2 4 0 0,0 0 2 15,0 2 0-15,-4-2 1 0,4 14-5 0,0-23 4 0,0 11 3 16,-4 1 0-16,4 11-3 0,0-18 0 0,0 7 3 0,0 11-1 15,-2-15-5-15,2 15 4 16,0-14-3-16,0 14 3 0,-4-14 1 0,4 14-1 0,4-13-1 16,-4 13-1-16,0-8 4 0,0 8-8 0,0 0 1 0,-4-17 4 0,4 17 0 15,0 0-3-15,0 0 1 0,0 0 4 0,0-12-5 0,0 12 2 0,0 0 2 0,0 0 0 16,0 0-7-16,0 0 8 0,0 0-7 16,0 0-2-16,0-12 2 0,0 12 4 15,0 0-4-15,0 0 3 0,0 0 0 16,0 0 3-16,0 0-4 0,0 0 3 0,0 0-5 15,0 0 10-15,0 0-3 0,0 0-4 16,0 0 3-16,0 0 0 0,0 0 3 16,0 0 0-16,0 0-1 0,0 0 3 0,0 0 0 15,0 0 0-15,0 0 1 0,0 0 7 16,0 0-7-16,0 0 1 0,0-12 2 16,0 12-3-16,0 0-2 0,0 0 3 0,0 0-4 15,0 0 0-15,0 0-1 0,0 0 2 16,0 0 1-16,0 0-1 0,0 0-7 15,4-11 2-15,-4 11-1 0,0 0 3 0,0 0 1 16,0 0-3-16,0 0-4 0,0 0 7 16,0 0-8-16,0 0 9 0,0 0 3 15,0 0-14-15,0 0 3 0,0 0 1 0,0 0 0 16,0 0 1-16,0 0 1 0,0 0 7 16,0 0-10-16,0 0 2 0,0 0-1 15,-15 33 2-15,14-26 0 0,-5 4 3 16,1-5 1-16,5-6-3 0,-11 19-4 0,7-10 5 15,2-2-1-15,-4 4-1 0,2-1-2 16,-2 0 4-16,2 2-2 0,0 0 0 16,-3-4 1-16,7 2-3 0,-1 0 5 0,-9-2-2 15,10-8 1-15,-5 16 4 0,5-16-7 16,-3 14 2-16,-1-10 7 0,4-4-9 0,-4 11 2 16,4-11 2-16,-2 11-11 0,2-11 9 15,0 0 2-15,0 0 3 0,-4 12 0 16,4-12-2-16,0 0-3 0,0 0 6 0,0 9-1 15,0-9 1-15,0 0 0 0,0 0-2 16,0 0-2-16,0 0 2 0,0 0-4 16,0 0 1-16,0 0-3 0,0 0-1 0,0 0 3 15,0 0 1-15,0 0-6 0,10-32 6 16,-6 25-4-16,-4 7-1 0,7-16-7 16,0 10 4-16,-3-5-2 0,-3 2-2 15,6-2 2-15,1 3-2 0,-6-5 2 0,6 6-6 16,-6-5 5-16,4 5 4 0,2-3-6 15,0-1 3-15,2 2-3 0,-9 1 5 16,10-3-5-16,-7 3 6 0,6-1-1 0,-4 1-2 16,-4 1-1-16,-2 7 7 0,11-15 7 15,-6 7-8-15,5 2-5 0,-9-2 6 16,7 1 1-16,-8 7-4 0,9-11 10 0,-5 5-8 16,-4 6-2-16,10-11 5 0,-4 7 3 15,-6 4-4-15,11-11 3 0,-11 11-2 16,5-10-1-16,-5 10-1 0,7-4 4 0,-7 4-5 15,0 0-2-15,11-10 7 0,-11 10-6 16,0 0 5-16,5-6-3 0,-5 6 2 16,0 0 1-16,0 0 1 0,0 0-2 0,11-8 0 15,-11 8-4-15,0 0 4 0,0 0-1 16,0 0 0-16,21 2 1 0,-21-2-5 16,12 8 0-16,-4-4 3 0,-1 6 0 15,-1-6 6-15,0 4-3 0,0 0 0 0,2 1-5 16,3 4 5-16,-6-3 1 0,2 2 1 15,4-2-1-15,-10 2-2 0,10 2 1 16,-5-6 0-16,-2 5-2 0,3-2 6 0,-3-2-10 16,1-1 9-16,-1 3-2 0,-4-11 1 15,11 12-2-15,-8-6 0 0,-3-6 3 0,5 11-3 16,-5-11 2-16,4 11 0 0,-4-11 3 16,7 8-5-16,-7-8-5 0,4 6-10 15,-4-6-12-15,0 0-14 0,0 0-16 0,6 11-13 16,-6-11-25-16,0 0-24 0,0 0-226 15,7 7 142-15</inkml:trace>
  <inkml:trace contextRef="#ctx0" brushRef="#br0" timeOffset="66924.63">12767 11088 828 0,'0'0'-74'0,"0"-13"14"16,0 13 12-16,0 0 14 0,0 0 6 0,0 0 8 15,0 0 2-15,0 0 7 0,0 0 0 16,0 0 4-16,4-12 2 0,-4 12 1 16,0 0 6-16,9-5 0 0,-9 5-2 15,0 0-2-15,20-2 1 0,-20 2 4 0,18 0-3 16,-9-4 3-16,-9 4-2 0,27 4-2 16,-14-8 1-16,3 4-1 0,3 4 2 15,-5-2-3-15,12-2 0 0,-8 2 6 0,9 1-4 16,0 1 1-16,3 0-2 0,0-3 0 15,4 5 1-15,-3-1-2 0,5-2 5 16,5 3-1-16,1 0-2 0,-4-1 0 0,8 0-2 16,-6 1 2-16,1-2 0 0,8 0-3 15,-11 1 3-15,10 0 3 0,-3-2-4 16,-4 2 2-16,2-2-1 0,-3 1-2 0,3 1 4 16,1 1-1-16,1-1-2 0,-8-4-2 15,6 7-1-15,1-2 1 0,-3-1 2 16,5 0-1-16,-13-3-5 0,10 4 7 15,-7-4-5-15,-3 0 7 0,2 1-3 0,-5-3 0 16,4-3 3-16,-1 3-1 0,0-2 2 16,-2-4 6-16,-4 4-2 0,-1-2 0 0,0-4 2 15,-2 2 2-15,4 1-2 0,-6 1 2 16,1-3 1-16,4-2-8 0,-11 2 2 16,5-1 3-16,-1 2 1 0,-1-5 0 0,-2 6-2 15,3-2 0-15,1-1-1 0,-2 1 3 16,-6 2-1-16,1-3 5 0,2 0-3 15,-6 4-2-15,5-3-2 0,-3-2 2 0,0 5-2 16,-1-4 1-16,-1 0-4 0,1 3 4 16,-6-3-4-16,6 0 1 0,-4 0 1 15,2-4 3-15,-5 1-10 0,3-1 0 16,-1-1 10-16,0 2-8 0,-1-2 3 0,3-5 1 16,-7 0-8-16,6-1 4 0,0-2-1 15,-7-2-2-15,4 2-2 0,0-3 10 0,-3-2-7 16,3-3 2-16,-1-3-1 0,-3-3 1 15,4 1-6-15,2-2 4 0,-6 2 0 16,0-4-3-16,0 3 0 0,4 2 8 16,-4 3-5-16,0 0-1 0,4 0-2 0,-2 2-1 15,-2 2 1-15,5 2 2 0,-5-2 2 16,1 1-1-16,6 4 2 0,-3-1-4 0,-4 1 1 16,0 4 4-16,0-1-7 15,4 4 7-15,-4 2-4 0,4-2 0 0,-4 4 0 16,0 10 2-16,0-22 0 0,0 12 1 15,0 0-4-15,0 10 3 0,3-14-1 0,-3 14 0 16,0-12 3-16,0 12-1 0,0-14-1 16,0 14 1-16,0 0 1 0,0-12-2 15,0 12 0-15,0-10 0 0,0 10-2 16,0 0 2-16,0 0-1 0,0-14-3 0,0 14 3 16,0 0 0-16,0 0-2 0,-11-14-3 15,11 7 7-15,0 7 0 0,-17-11-7 0,7 5 5 16,10 6-1-16,-13-11-1 0,4 4-2 15,-2-1 2-15,3 3 0 16,-5-2 3-16,5 1-2 0,-3-1-4 16,3 2 1-16,-4-1 7 0,1 2-2 0,-1 0-4 15,12 4 5-15,-21-9 0 0,12 5-2 0,-2 0 0 16,11 4-2-16,-15-7 3 0,15 7-3 16,-18-5 2-16,11 0 2 0,7 5-1 0,-9-4-2 15,9 4 0-15,-11-4 3 0,11 4 1 16,0 0-3-16,-8-7 3 0,8 7 0 15,0 0 0-15,0 0 3 0,-15-1 2 16,15 1-6-16,0 0 2 0,0 0 4 0,0 0-5 16,-12-6-2-16,12 6 11 0,0 0-6 15,0 0-3-15,0 0 3 0,0 0 1 0,0 0-2 16,0 0 2-16,0 0 2 0,0 0-8 16,0 0 6-16,0 0-1 0,0 0-3 15,0 0 0-15,0 0 2 0,0 0-2 16,0 0-3-16,0 0 2 0,0 0-3 0,19-18 1 15,-19 18 0-15,16 0 0 0,-16 0 2 16,19-4-4-16,-19 4 1 0,18 0 1 0,-10-3-6 16,-8 3 7-16,15-5 0 0,-15 5-2 15,15-6 2-15,-15 6-2 0,12-1 2 16,-12 1 0-16,14-5 5 0,-14 5-9 16,12-2 0-16,-12 2 1 0,11-6 5 0,-11 6-5 15,16-4-4-15,-16 4 7 0,0 0-5 16,11-6 3-16,-11 6-2 0,17-1 4 0,-9-6-4 15,-8 7 3-15,15-1 2 0,-15 1-1 16,13-5 1-16,-13 5-6 0,13-4 6 16,-13 4-1-16,15 0 2 0,-15 0-2 15,12-2-4-15,-12 2 5 0,0 0 3 0,16 0-8 16,-16 0 1-16,0 0 2 0,19 2-2 16,-19-2 3-16,14 4-1 0,-14-4 5 0,16 1-10 15,-1 3 2-15,-4 0 0 0,1 0 0 16,2-3 5-16,4 5-1 0,0-2-2 15,-2 2 0-15,7-2 2 0,-4-1 0 16,3 2-2-16,5-1-2 0,-4 2 6 0,3-2-3 16,-3 0-1-16,5 0 0 0,-8-2 4 15,1 1-2-15,-1 2 2 0,-5-5-2 0,1 3-4 16,3 0 7-16,-1-3-4 0,-8 1 1 16,2 2 1-16,-12-3-4 0,20 4 1 15,-11-4 5-15,-9 0-3 0,16 1-1 16,-16-1-3-16,11 0 7 0,-11 0-2 0,0 0-6 15,14 0 9-15,-14 0-10 0,0 0 5 16,0 0 1-16,0 0-4 0,0 0 2 16,-33-17 0-16,18 11 4 0,3 0-5 0,-5-5 0 15,2 4 3-15,-3-1-2 0,-2-2 3 16,5 3 1-16,0-1-1 0,1 0-1 16,2 1 0-16,4 1 0 0,-7-1 0 0,7 0-1 15,-3-1 3-15,11 8-1 0,-12-10 2 16,3 6 3-16,9 4-1 0,-12-8-2 15,12 8 0-15,-5-7-3 0,5 7 2 0,0 0-1 16,0 0-1-16,-10-16 3 0,10 16-6 16,0 0 5-16,0 0-1 0,15-12 0 15,-15 12-1-15,12-4-2 0,-12 4 3 16,13-4-5-16,-13 4 3 0,15-1 0 0,-15 1 4 16,16 0-1-16,-16 0-1 0,19 1 0 15,-19-1-2-15,14 4 1 0,-14-4-4 0,16 1 3 16,-16-1-4-16,11 0 6 0,-11 0-2 15,15 3 0-15,-15-3 0 0,12 5 3 16,-4-2-6-16,1 1 1 0,-9-4 3 16,19 9 1-16,-14-5 0 0,7 0 2 0,1 4-1 15,-2 2-3-15,-3-4-3 0,4-2 0 16,3 7 0-16,-7-4 4 0,6 3-1 0,-2 1-1 16,3-2 0-16,-4 1 0 0,1 0 4 15,0 0-2-15,-7-2-1 0,4 2 2 16,-1 0-5-16,-2-2 5 0,-2 1-8 0,1 2 8 15,-5-2-1-15,0 2 0 0,0-11 7 16,-5 18-5-16,1-7-4 0,-6 0 4 16,-3-2 3-16,-4 4-2 0,-2-3 0 0,-1-1 1 15,-7 3-1-15,2-5 0 0,0 3 1 16,-2-2-3-16,-2 0-6 0,-2 2-5 16,8-2-12-16,-3 0-12 0,3 2-18 15,-2-3-18-15,2 0-98 0,4 2 57 0</inkml:trace>
  <inkml:trace contextRef="#ctx0" brushRef="#br0" timeOffset="75361.73">6335 7431 419 0,'16'0'-24'0,"-16"0"9"0,0 0 0 0,0 0 8 15,0 0 2-15,16-4 5 0,-16 4 4 0,0 0 2 16,0 0 4-16,0 0-2 0,13-3 3 16,-13 3-2-16,0 0-2 0,0 0 2 15,16-1-1-15,-16 1-5 0,18 0 0 16,-18 0 5-16,16-3-6 0,-16 3 2 0,25 3-2 16,-9-3 5-16,-4 0-4 0,9 1 0 15,-1 2 2-15,-1-3-2 0,4 5-1 16,2-2-1-16,-2 0-3 0,3 1 0 0,1-3-3 15,-4 4-3-15,-2-3-5 0,2 0-3 16,-7 2-5-16,1-2-8 0,-1 0-9 16,1 1-77-16,-3 0 39 0</inkml:trace>
  <inkml:trace contextRef="#ctx0" brushRef="#br0" timeOffset="75751.53">6718 7316 277 0,'0'-13'-15'0,"0"13"6"0,0 0 2 0,0 0 5 16,-6-12 1-16,6 12 1 0,0 0-2 16,0 0 3-16,0 0-3 0,0 0 0 0,0 0 0 15,0 0 2-15,0 0 3 0,0 0-1 16,0 0 8-16,0 0 2 0,0 0-2 16,0 0 0-16,-5 32 0 0,5-23 1 15,4 5-1-15,-4-2 2 0,0 0-2 16,0 4 0-16,0-3 0 0,0 0-1 0,-4 2-2 15,4 0 1-15,-3-1 2 0,3 0-1 16,-4-2-7-16,4 5-3 0,-4-6-6 0,2 3-9 16,2 0-6-16,0-2-7 0,-4 4-12 15,4-7-56-15,-2 7 33 0</inkml:trace>
  <inkml:trace contextRef="#ctx0" brushRef="#br0" timeOffset="76277.78">6542 8023 247 0,'0'0'-16'0,"0"0"5"16,0 0 7-16,0 0 7 0,0 0 6 0,-11 4 0 16,11-4 1-16,0 0 0 0,0 0 0 15,0 0-3-15,0 0 0 0,0 0 1 16,0 0 5-16,0 0 0 0,0 0 0 16,0 0-3-16,0 0-2 0,19 8 1 0,-19-8-3 15,25 3 3-15,-9-1 1 0,3 1-2 16,7 0 5-16,1 1-4 0,6 2-1 15,1-4 4-15,-4 0-3 0,1 2 2 0,-2 2 0 16,2-2-3-16,-8-3 0 0,-1 2-5 16,0 1 3-16,-6-4 0 0,1 4-1 15,-1-2-5-15,-4-2-7 0,-1 2-12 0,-11-2-3 16,14 5-21-16,-14-5-20 0,7 5-54 16,-7-5 40-16</inkml:trace>
  <inkml:trace contextRef="#ctx0" brushRef="#br0" timeOffset="81173.45">13830 7350 277 0</inkml:trace>
  <inkml:trace contextRef="#ctx0" brushRef="#br0" timeOffset="81182.83">13830 7391 226 0</inkml:trace>
  <inkml:trace contextRef="#ctx0" brushRef="#br0" timeOffset="82155.67">13824 7435 193 0,'0'21'-13'15,"-5"-2"6"-15,0 1 3 0,5 3 5 0,-4 1-1 16,-3-3 0-16,6 2-2 0,-9 1 4 16,9 1 3-16,-3 0 0 0,0 1 2 15,-3 0 2-15,1 0-1 0,4 0-2 16,-2 5 0-16,0-3 0 0,-1-1 0 0,1 5 5 16,-4-2-2-16,7-2 3 0,-5 0-4 15,2-1 1-15,4-2-2 0,0 1 0 16,0-2-1-1,-5-4 1-15,5 4-3 16,0-7 3-16,-3 2 6 0,3-5-7 16,3 4-1-16,-3-5 2 0,5 2-3 0,-5-2 5 15,0-1-3-15,0-1 2 0,4 1 0 0,2-6-1 16,-6-6-2-16,1 18-1 0,3-8-1 0,0-2 5 0,-4-8-4 16,9 14 1-16,-9-8-5 0,0-6 2 0,0 11 3 0,0-11-5 15,8 9 1-15,-8-9 2 16,6 10 1-16,-6-10-4 15,2 10 2-15,-2-10-4 0,11 8 5 0,-11-8 0 0,0 0-2 16,0 10-1-16,0-10 0 0,0 0 1 0,5 10 0 16,-5-10 1-16,0 0-1 0,10 7 1 15,-10-7 0-15,0 0-2 0,8 8-1 0,-8-8 4 16,0 0-2-16,0 0 3 0,4 7-6 16,-4-7 2-16,10 4 2 0,-10-4 1 15,12 1-2-15,-12-1-3 0,15 5 2 16,-15-5-1-16,16 6 0 0,-4-5 2 0,3 3 0 15,3-3-3-15,-7 5 0 0,9-4 3 16,4 4-3-16,-11-4 1 0,6 2 0 16,2 0-1-16,6 0 1 0,-4 0-3 15,3 0 2-15,1-2 0 0,-4 3 2 16,-6-2-2-16,3 1 0 0,1 0 4 0,-2-2-4 0,-4 0 2 16,1 0-2-16,-4-2 3 0,2 3-2 15,0 1 1-15,-14-4 1 0,20 1-3 16,-14 2 1-16,-6-3 0 0,16 3 1 15,-16-3-1-15,16 1 0 0,-16-1 3 16,11 0-3-16,-11 0 0 0,0 0 1 0,17 3 0 16,-17-3 0-16,0 0-2 0,0 0 4 15,0 0-4-15,0 0 2 0,0 0-2 0,0 0 0 16,10-4 2-16,-10 4 0 0,0 0 1 16,0 0-3-16,0 0 2 0,0 0 0 15,-27-28 3-15,22 24-4 0,-1-7 2 0,-6 4 1 16,7-1-3-16,-4-2 1 0,-3-1-2 15,5 2 1-15,-1 1 3 0,0-2 4 16,-3 0-1-16,7 2-6 0,-8 0 6 0,6-2-3 16,-2 2 6-16,1 0-6 0,2-2 4 15,-2 3 0-15,-1-1 1 0,8 8-1 16,-8-13 0-16,-1 9 8 0,9 4-9 16,-6-11 1-16,6 11 0 0,-4-7 2 0,4 7-1 15,-9-6-2-15,9 6 3 0,0 0-7 16,0 0 3-16,-5-12-3 0,5 12 2 15,0 0-3-15,0 0 4 0,0 0 0 16,0 0-5-16,0 0 2 0,0 0 1 0,0 0-6 16,0 0 6-16,0 0-2 0,28 22 1 15,-23-14-3-15,3-1 3 0,-4 1 2 0,0 0-6 16,3 1 3-16,-3 2 0 0,-3 2 3 16,6-5-3-16,-7 3-4 0,4 0 6 15,-4 2-1-15,4-5 1 0,-4 3 0 16,0-11-1-16,-8 20 0 0,8-10 3 0,-7 0 0 15,2-4-4-15,-2 5 2 0,-1-4 1 16,-5 1-1-16,3-3 3 0,0 3-5 0,2-4 4 16,-6 3-6-16,2-3 6 0,2 1-8 15,-2-1-5-15,1 0-9 0,11-4-9 16,-20 9-10-16,13-6-15 0,7-3-100 16,-16 7 52-16</inkml:trace>
  <inkml:trace contextRef="#ctx0" brushRef="#br0" timeOffset="94668.58">20530 6470 65 0,'0'0'15'0,"0"0"9"0,-7-10-2 0,7 10 5 16,0 0 2-16,0 0 3 0,0 0-4 0,0 0 0 16,-4-10 2-16,4 10 4 0,0 0 2 15,0 0 2-15,0 0-9 0,0 0 7 16,0 0-11-16,0-12-2 0,0 12 4 15,4-14-3-15,-4 14 1 0,7-13-11 0,-7 13 8 16,0-11-6-16,6 2 3 16,-2-2-4-16,-2 1 0 0,-2 0-1 0,6-3-7 15,-2-2 0-15,0 3 3 0,3-5 0 16,-3-4-2-16,-3 2-2 0,6-1-1 0,1 0-2 16,-5 0 12-16,1-3-12 0,1 1 1 15,2-4-4-15,-3 4 2 0,2-2 2 0,1 0-5 16,1-2 2-16,-3 2-1 0,2-1-2 15,0 0 6-15,-2-2-3 0,4-1 0 16,-3-1 1-16,4 1 4 0,-3-3-6 16,-2 3-1-16,2-3-3 0,1 1 13 0,-5-1-9 15,5-1-3-15,-2 0-1 0,-4 0 1 16,8-3-2-16,-6 5 6 0,7-5 0 0,-6 0-6 16,2 2 3-16,-3 1 4 0,7 1-4 15,-10 1 0-15,6 3 2 0,-3-1-2 16,0 3-4-16,4 3 4 0,-3 0-1 15,-1-1 0-15,-3 0 8 0,-1 3-7 16,4 3 0-16,-4 0 2 0,0-1-3 0,4 5 1 16,-8-2 0-16,4 1-1 0,0 0 1 15,-4 2 4-15,4-1-6 0,-5 4-1 16,5-3 5-16,-7 1-6 0,1-1 9 0,-2 4 5 16,1-1-8-16,2-2-1 0,-6 4 1 15,0-3-1-15,-1 3 1 0,-2-1-1 16,2 0-3-16,-10 1 4 0,4-3-1 0,-6 3 0 15,-3-1-1-15,-1 0 1 0,4 1 0 16,-7-1 1-16,-2 0 1 0,-4 0 0 16,-3 2-3-16,2 0 2 0,0 0 2 0,3-1-2 15,-5 3-1-15,1 0 6 0,2 1-5 16,0 3 1-16,3-2-3 0,0-2 2 0,-6 4-3 16,5-2 5-16,-2 2 3 0,2-2-5 15,-2 2-1-15,-3-3-1 0,-2 3 5 16,4 0-3-16,0-1 4 0,-7 1 0 15,1 0-3 1,3 0-2-16,2-3 7 0,-9 3-3 16,1 0-1-1,6-4-2-15,-7 4 0 0,7 0 2 0,1 0-3 16,-2 0 4-16,5-1 1 0,-6 1-7 0,6 0 2 0,-2 0 4 16,-2 0-3-16,1 1 1 0,-1-1 2 15,2 0-2-15,-6 0 0 0,7-1 0 16,-6 1 1-16,-5 0 1 15,12 0 1-15,-7 0-7 32,2-3 4-32,8 0-1 0,-8 3-2 15,8-4 1-15,-8 3 4 0,6 1-3 0,-1-3 2 0,-2 3 0 0,9-2-3 0,-12 0 2 0,10 2 1 0,-4 0 0 16,-4-2-4-16,7-2 3 0,-2 2 3 0,1 0-5 0,6-1 1 0,-3 0 2 0,2 1-1 16,2 0 7-16,0-2-9 0,3 3 3 0,6-2-5 15,-6-1 4-15,6 4-2 0,0-4 4 16,0 3-7-16,0 1 3 0,6-3 5 15,-7 1-5-15,19 2-1 0,-23-3 3 16,23 3 1-16,-18-5-2 0,10 2 2 0,8 3-2 16,-23-1 4-16,23 1-5 0,-8-6 6 15,8 6-4-15,-11-6-5 0,11 6 2 16,0 0 3-16,-13-7-1 0,13 7 3 0,0 0-2 16,-4-9-1-16,4 9 0 0,0 0-5 15,0 0 6-15,9-18-6 0,-9 18 4 16,8-8 5-16,-2 0-6 0,-6 8 0 0,13-8 7 15,-5 4-9-15,3 0 0 0,-11 4 1 16,18-9 0-16,-10 5 5 0,8 0-6 16,-5 0 4-16,-3 0-5 0,7 1 0 0,-15 3 4 15,18-6-1-15,-18 6 1 0,16-4 0 16,-16 4-1-16,19 0 3 0,-19 0-3 16,13-4 3-16,-13 4 0 0,10-3 0 0,-10 3-5 15,0 0-3-15,13-4 0 0,-13 4-3 16,0 0 7-16,0 0-3 0,9-4 1 15,-9 4-2-15,0 0-4 0,0 0 14 0,0 0-8 16,0 0-1-16,0 0 2 0,0 0 4 16,0 0-6-16,0 0 2 0,0 0 2 15,0 0-1-15,0 0 2 0,-32 19-2 0,19-13 5 16,4-3-3-16,-5 1 2 0,2-1-1 16,-2 2-4-16,2-2 12 0,-3-2-5 15,0 3-2-15,3-3-1 0,-2 3-1 16,-2-4 1-16,1 4 0 0,-2-1 4 0,2-2-4 15,2-1-2 1,-5 0 0-16,0 0 1 0,-1 0 6 16,-4-1-2-1,3 1 1-15,-2 0-2 0,-1-3-2 16,0 3 11-16,1 0-11 0,-2 0-2 16,4 0-1-16,5 3 6 0,-4-3-5 15,3 0 4-15,2 0 6 16,14 0-2-16,-23 0-6 0,11 0-3 15,12 0 3 1,-19 0-2-16,19 0 4 0,-14 1-4 0,14-1 13 16,0 0-9-16,-18 4-2 0,18-4 0 0,0 0 1 0,0 0 3 0,0 0-6 0,19 20-1 0,-6-13 1 15,-1 1 2-15,3 0 5 0,0 1-4 0,1 2 2 16,2 1-6-16,1-3 0 0,-3-1 5 16,3 4-6-1,-5-2 5-15,8 3 0 0,-4-5 3 16,-4 3-6-16,-1-3 2 15,6 1 1-15,-7-2-2 0,2 1 5 16,-6-3-1-16,7 2-2 0,-7-2 0 0,4 0-2 16,-1-1 2-16,-7 2-2 0,4-1 4 0,-8-5-1 0,14 5-2 0,-10-3-1 15,-4-2 1-15,14 5-1 0,-14-5-1 0,9 7-2 0,-9-7 0 16,0 0-2-16,9 4-12 16,-9-4-8-16,0 0-10 0,6 8-10 0,-6-8-16 0,0 0-16 0,9 8-88 0,-9-8 57 0</inkml:trace>
  <inkml:trace contextRef="#ctx0" brushRef="#br0" timeOffset="102608.25">8454 4724 14 0,'0'0'2'0,"0"0"8"0,0 0-3 16,0 0 6-16,0 0 3 0,0 0-5 16,-14-1-2-16,14 1 2 0,0 0-2 0,0 0-1 15,0 0 1-15,-16-3 0 0,16 3 0 16,-16-2-2-16,16 2 2 0,-25-6-3 15,25 6 3-15,-23-5-2 0,11 4-3 16,-2-2 0-16,-4 3 3 0,2-3-3 16,16 3 4-16,-30-6-4 0,18 4 0 0,1 0 3 15,-2-1-1-15,13 3-2 0,-24-1 0 16,24 1-1-16,-18-3 0 0,18 3 0 0,-16-4 1 16,16 4 0-16,-16 0-1 0,16 0-2 15,0 0 2-15,-17-1-1 0,17 1-1 16,0 0 1-16,-12-3 0 0,12 3 0 0,0 0-1 15,0 0 0-15,0 0-1 0,0 0-2 16,0 0 6-16,-16-3-6 0,16 3 7 0,0 0-1 16,0 0 2-16,0 0-3 0,0 0-1 15,0 0 2-15,0 0-2 0,0 0-1 16,0 0 3-16,49 3-2 0,-33-3-2 16,2 0 0-16,2 0 3 0,-2 0-2 0,4 0 1 15,-2 0 0-15,2 3-1 16,0-3 0-16,-4 0 4 0,-2 1 0 0,4-1-2 15,-2 0 3-15,-2 0-4 0,-2 4 4 0,2-4 2 16,-16 0-1-16,28 0 1 0,-20 0-1 16,7 0 0-16,-15 0-2 0,23-4-2 15,-9 4 0-15,-14 0 3 0,23 0-5 0,-23 0 1 16,20-1 2-16,-20 1-2 0,19 0 3 16,-19 0-8-16,17 0 5 15,-17 0 1-15,13-3-3 0,-13 3 1 0,0 0-3 16,19 0-5-16,-19 0-8 0,11 3-8 0,-11-3-7 15,10 1-10-15,-10-1-59 0,11 7 34 0</inkml:trace>
  <inkml:trace contextRef="#ctx0" brushRef="#br0" timeOffset="115495.12">9852 4686 243 0,'-5'-11'-21'0,"5"11"3"0,0 0 5 15,0 0 4-15,0 0 2 0,0 0 6 16,0 0 2-16,0 0 3 0,0 0 3 16,0 0 4-16,0 0-3 0,0 0 3 15,0 0 0-15,0 0 4 0,0 0-5 0,0 0 1 16,0 0 0-16,0 0-1 0,0 0 1 15,-11-7 0-15,11 7-2 0,0 0-3 0,0 0 2 16,0 0-2-16,0 0 1 0,0 0 1 16,0 0-3-16,0 0-3 0,0 0 5 15,0 0-5-15,0 0-2 0,0 0 0 16,0 0 1-16,0 0 1 0,0 0-1 0,0 0-1 16,0 0 1-16,0 0 3 0,0 0-5 15,0 0 2-15,0 0 1 0,0 0-1 16,0 0 0-16,0 0-1 0,0 0 4 0,0 0-1 15,0 0-1-15,4 30 1 16,-4-30-2-16,0 0 1 0,4 12 2 16,-4-12-3-1,0 0 3-15,0 10-1 0,0-10-1 16,-4 12 6-16,4-12-3 16,0 0-2-16,4 12 3 0,-4-12-2 0,0 0-3 0,0 10 5 0,0-10-3 15,0 0 2-15,0 0 1 0,0 10 1 0,0-10 1 0,0 0-1 0,3 8-1 16,-3-8 1-16,0 0 0 0,0 0-1 15,9 7-1-15,-9-7 2 0,11 8 2 16,-4-5-3-16,-7-3 1 0,16 8-4 0,-10-6 3 16,-6-2-4-1,16 4 1-15,-5-1-2 0,-11-3 2 0,21 3-1 0,-15-2 0 16,8-1 0-16,-2 4-1 0,-12-4 0 0,23 3 2 16,-8-2 3-16,-2-1-6 0,3 0 2 15,0 0 1-15,1 0 2 16,7 4-6-16,-5-4 2 0,9 0 0 0,3 0 2 0,-3 0-6 15,4 0 3-15,5 0-1 0,-5 0-2 16,8 0 5-16,-3 0-2 0,2 1-2 0,2-2 4 16,-1 2-4-16,3-2 2 0,-3 1 2 15,1 0-2-15,-6 1 0 0,2-1-1 16,1 4-1-16,-5-4-1 0,0 2 3 16,-2-2 0-16,-3 2-2 0,0-2 5 0,0 0-7 15,0 3 4-15,-4-3-1 0,-5 0 2 16,6 0-1-16,-6 1-2 0,1-1 4 0,1 0-4 15,-5 4 2-15,0-4 0 0,-3 0-2 16,2 0 6-16,-3 0-4 0,3 2-2 16,-15-2 2-16,22 0-3 0,-10 0 3 15,-12 0 1-15,16 0 1 0,-16 0 0 16,18 0-2-16,-8 2-2 16,-10-2 1-1,0 0 2-15,20-2 2 0,-20 2-5 0,0 0 2 0,0 0-2 0,22 0 1 0,-22 0-1 16,0 0 2-16,0 0 0 0,12 0-2 0,-12 0 1 15,0 0 0-15,0 0-1 0,0 0 3 16,14 2-1-16,-14-2 1 0,0 0-1 16,0 0 1-16,0 0 1 0,0 0-1 0,0 0-1 15,0 0 0-15,0 0 0 0,0 0 4 16,0 0-4-16,0 0 0 0,0 0-2 16,0 0 1-16,0 0 5 0,0 0-3 15,0 0-1-15,0 0 0 0,0 0 0 0,0 0-2 16,0 0 1-16,0 0 0 0,0 0 1 15,0 0-2-15,0 0 4 0,0 0-6 0,0 0 5 16,0 0 2-16,0 0 2 0,0 0-3 16,0 0 1-16,0 0 1 0,0 0 2 15,0 0 1-15,0 0 0 0,0 0 0 16,0 0 5-16,12-4-5 0,-12 4 2 0,0 0 0 16,0 0-2-16,0 0 3 0,0 0-2 15,0 0-2-15,0 0 3 0,0 0-5 0,0 0 0 16,0 0 2-16,-12-22 3 0,12 22-6 15,0 0 0-15,-10-15 0 0,10 15 1 16,-8-9 2-16,8 9-4 16,0 0 4-16,-7-8-1 0,7 8-5 0,0 0 3 0,0 0 1 15,-5-8 1-15,5 8-6 0,0 0 4 16,0 0-1-16,0 0 2 0,0 0-4 0,0 0-2 16,-7-14-1-16,7 14 4 0,0 0 1 15,0 0 0-15,0 0-4 0,0 0 2 16,0 0 0-16,0 0-2 0,0 0 4 15,0 0-7-15,0 0-3 0,0 0-6 0,0 0-3 16,0 0-9-16,0 0-10 0,0 0-11 16,-7-6-4-16,7 6-14 0,0 0-102 0,0 0 57 15</inkml:trace>
  <inkml:trace contextRef="#ctx0" brushRef="#br0" timeOffset="131403.37">7463 4886 408 0,'0'0'-30'0,"0"0"8"0,-1-18 3 16,1 18 8-16,0 0 2 0,-11-13 5 15,7 5 2-15,4 8 4 0,-7-11-4 0,7 11 6 16,-10-8 0-16,8-1 0 0,2 9 0 16,-18-9-1-16,10 3 1 0,8 6-3 0,-26-6 2 15,14 0-2-15,-5 4-1 0,1-1 0 16,-5 2 2-16,1-2-1 0,1-1-1 15,-2 3 5-15,-2 1-3 0,3 0-2 16,-1 1 1 0,-2 3-3-16,3 3 3 0,1-3 0 0,-2 5 1 0,5-1 0 15,0 4 1-15,3-3 1 0,-2 3-2 0,3 4 1 16,1-1 0-16,6 0-1 0,-3-1 0 16,1 5 2-16,1-2 4 0,2 3-5 0,4-1 1 15,-2 5 0-15,4-3-1 16,-2 5 2-16,4-4-2 15,-2 6 2-15,6-4 3 0,-1 2 1 16,-2 4 0-16,2 0-1 16,1 0 1-16,-1-2-3 0,3 4 1 0,-4-4 2 15,0 2 0-15,5-5-1 0,-7-1 0 0,4 5 2 16,0-3-3-16,-1-1 2 0,-2 0-2 0,0 1-1 16,1-2 2-1,-2 1 0-15,-2-2-2 0,2-1-2 0,-2 5 4 0,3-7-2 16,-1 5 4-1,-3-5-6-15,-1 3 0 0,4 0 5 0,-4-2-6 16,0-2 0-16,0 1 2 0,0-3-2 0,0 0-4 16,0-1 6-16,3 3 1 0,-3-7-3 0,0 1-2 15,0 5 2-15,0-5 0 16,0-1 1-16,0 3 0 0,0-2-3 16,4-1 4-16,-4 1-4 0,0-1 2 0,0 0-4 15,4 2 5-15,-4-4-4 0,3 2 5 16,-3-2-7-16,0 3 3 0,0-13 4 0,4 17-2 0,-4-9-1 0,0-8 2 0,0 15-6 0,0-8 4 15,0-7-2-15,0 12 3 0,0-12 2 16,0 0-2-16,-4 13-3 0,4-13-2 0,-14 7 4 16,9-2-2-16,5-5 2 0,-25 3 3 15,9-1-3-15,-2-2 2 0,0-2-5 16,-2 2-2-16,-3 0 5 0,-4 0-2 16,-1-3 0-16,-2 2 3 0,0-3-1 0,0 2 1 15,2 2-2-15,-4-2 3 0,4-1-7 16,-4 2 4-16,5-5-1 0,-2 6-1 0,2-2 0 15,7 2 1-15,-1-4-2 0,2 4 4 16,3-2-3-16,0 0-2 0,16 2 2 16,-28 0 4-16,15-3-4 0,13 3-1 15,-19 0 2-15,19 0 1 0,-17-3-3 16,17 3 3-16,-15-2 0 16,15 2-1-1,0 0-1-15,-12-7-2 0,12 7 7 0,0 0-9 0,0 0-1 16,-4-13 4-16,4 13 1 0,0 0-5 0,0 0 1 15,11-15 1-15,-11 15-1 0,5-11-1 0,2 7-1 0,-7 4 5 16,10-13-8-16,-6 8 2 0,-4 5 3 16,11-8-1-16,-6 0 2 0,-5 8-3 15,11-11 0-15,-11 11 1 32,11-7 0-32,-6 1 2 15,-5 6 0-15,7-7-2 0,-7 7 1 16,10-5-4-16,-10 5 3 0,6-7-1 0,-6 7 2 0,0 0-1 0,10-7 4 0,-10 7-1 15,0 0 2-15,0 0-2 0,7-9 1 0,-7 9-1 0,0 0 1 0,0 0 4 16,0 0-4-16,11-4-1 0,-11 4 3 0,0 0-3 16,0 0 2-16,0 0 0 0,9-5 2 15,-9 5-5-15,0 0 4 0,0 0-3 16,0 0 5-16,0 0-1 0,0 0-3 0,0 0-2 16,0 0-1-16,0 0 2 0,0 0 3 15,0 0-3-15,0 0 2 0,0 0 0 0,0 0 1 16,-31 14-1-16,31-14 1 0,-10 8-1 15,10-8-2-15,-16 8 4 0,9-6 0 16,-2 3 1-16,-1 2-1 0,2-1-2 0,-2-2 6 16,10-4-1-16,-16 8-2 0,8-1 4 15,-3 0 0-15,11-7-3 0,-15 6-1 16,5 0-1-16,10-6 3 0,-8 6 0 0,8-6-2 16,-11 6-2-16,11-6 3 0,-5 6 4 15,5-6 0-15,0 0 0 0,8 16-1 0,0-8 3 16,5-1-6-16,3 4 1 0,4-2 0 15,-1 2 5-15,6-2-4 16,-6 2-3-16,6 1 0 0,-8-3-2 0,5 2 2 16,-2-1-1-16,-2-3-1 0,0 1 3 0,0-1-3 15,-10-2-6-15,7 0-7 0,-4 3-16 16,-3-2-5-16,-4-2-23 0,2 0-105 16,-6-4 55-16</inkml:trace>
  <inkml:trace contextRef="#ctx0" brushRef="#br0" timeOffset="159339.01">18423 10639 55 0,'0'-13'18'0,"0"13"3"15,4-11 0-15,-4 11-1 0,0 0 1 16,0-15 1-16,0 15-3 0,4-8-2 0,-4 8 1 16,0 0-6-16,4-9 1 0,-4 9 3 15,0 0-3-15,0 0-3 0,0 0 1 16,4-11-3-16,-4 11-4 0,0 0-1 0,0 0 1 16,0 0 1-16,0 0-3 15,0 0-1-15,0 0 0 0,0 0 1 0,0 0-2 16,0 0 4-16,0 0-1 0,0 0 1 0,0 0-1 15,-4 43 0-15,0-32 1 16,0 2 4-16,0-5-2 0,4 5-3 0,-8-1 3 16,5 2-1-16,-5-2 2 0,0 0-4 15,4 0 0-15,-2 5 4 0,2-6-4 16,-4 2 1-16,4-1 0 0,0-1 0 0,1-2 0 16,-1 4 0-16,0-3 6 0,4 3 1 15,0-13-1-15,0 19 1 0,0-9-2 0,4 1 2 16,0 0-2-16,-1-3-3 0,5 2 2 15,0-2 1-15,2 2-6 0,2-2 2 16,7-2-2-16,-3 5 4 0,3-4-2 16,3-1-3-16,6 1 7 0,-1 1-4 0,8-4-4 15,-2 3 0-15,2-6 1 0,10 4-1 16,6-3 1-16,-2 0-1 0,4 1 2 16,1 2-3-16,4-5-2 0,10 6 5 0,-1-4-2 15,-3-2 3-15,4 0 0 0,-11 0 1 16,10 2-2-16,-7-4 1 0,-3 2 2 15,6 0-4-15,2-2 1 0,5 2-4 0,-9-3 3 16,10 3-1-16,-10-3 0 0,7 1 2 16,-1-1-5-16,-3 0 2 0,6 3 2 15,-2 0 1-15,4-2-6 0,-5 2 3 0,9 2-1 16,-5 1-2-16,-1-3 0 0,2 3 4 16,-1-3-1-16,1 0 2 0,-1 2-2 0,-11-2 4 15,-3 0-2-15,10 3 0 16,-13-3-1-16,1 0 1 0,2 0-1 0,-7 0 2 15,10 0-3-15,-10 0 2 0,4 0 9 16,-5 3-11-16,-1-6 1 0,1 6 3 16,5-3-4-16,-5 2 2 0,-2-2 3 0,-1 2-1 15,2-2 1-15,-9 0-1 0,1 0 1 16,1 0-1-16,-6 0 0 0,2 0 3 16,1 0 0-16,-1-2-3 0,-2 4 1 0,-2-2-3 15,2 0 1-15,-2 0-2 0,3 0 2 16,-1 0-3-16,-2 0 1 0,-1-2-2 15,-3 2-1-15,5 0 3 0,0 0-3 16,0-2 3-16,-1 2-1 0,0-3-4 0,1 3 4 16,-4 0-1-16,0-3 1 0,0 3-2 15,-2-2 3-15,0 2 0 0,-1 0-3 0,-4 0-1 16,3-3 3-16,1 3 0 0,2-3-2 16,-5 3 2-16,4-2 2 0,-1 0-2 15,-3 2 4-15,8-2-2 0,-5-1 1 16,-1 2 0-16,1-3 2 0,0 1-2 0,-5 0 0 15,5 2-7-15,1-3 5 0,-1 0 2 16,-5 1 2-16,5 1-6 0,-4-4 3 0,-1 4-1 16,5-2 1-16,-2 1-2 0,-1-1-1 15,2-3 4-15,0 2-2 16,-3-2 1-16,0 2 0 0,3 0-3 0,2 1 0 16,-5-2 1-16,4 1 1 0,-5 0-5 15,2 1 2-15,0 0 3 0,-1-3-2 0,-3 4-3 16,1-2-1-16,-5 2 6 0,0 2-2 15,2-4 0-15,-6 3 2 0,2-2-2 16,-2 2 1-16,-12 2 1 0,22-3-4 0,-12 2 4 16,-10 1 1-16,16-6 2 0,-16 6 1 15,11-1 5-15,-11 1 2 0,8-7 3 0,-8 7-1 16,11-10-2-16,-3 6-6 0,-8 4 5 16,5-15-1-16,-2 4-1 0,1 5-2 15,0-8 2-15,-2 5-4 0,-2-4 0 16,4-2 1-16,-4 2-6 0,2-3 2 0,3-2 3 15,-5 1-3-15,4-4-2 0,-4 3 7 16,1-4-3-16,3 2-6 0,-4 1 2 16,3-2 7-16,1 2-5 0,-4 2-3 15,4 1 3-15,-4 1 1 0,3-1 3 0,-3 5-1 16,4 1-5-16,-4-4 2 0,0 14-6 16,0-17 6-16,4 10-7 0,-4 7 3 0,0-13-8 15,0 13-7-15,0-12-1 0,0 12-7 16,0 0-3-16,0-12-8 0,0 12-13 15,0 0-12-15,-15-8-23 0,15 8-108 16,-12-5 65-16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46:19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5012 10475 224 0,'-12'-1'21'0,"12"1"-13"16,0 0 3-16,0 0 3 0,-16-6 6 15,16 6 3-15,0 0 9 0,0 0-9 16,-13-2 5-16,13 2-6 0,0 0 2 0,0 0-5 15,0 0 1-15,0 0 2 0,-15-3-5 16,15 3 0-16,0 0-4 0,0 0 0 0,0 0 2 16,0 0 2-16,0 0-5 0,0 0-3 15,0 0 4-15,0 0-3 0,0 0-5 16,0 0 4-16,48 5 1 0,-29-5-5 16,11 6-1-16,4-6 2 0,3 1-2 15,8 4-1-15,9-2 1 0,0 1 2 16,12-3 0-16,4 2-9 15,2-3 6 1,7 3-4-16,14-2 7 16,2 2-3-16,6-3-9 0,-1 0 7 0,2 0-1 0,-4 0 5 15,2 2-2-15,-5-2 3 0,-16 0-4 0,-5 0-4 16,-4-2 3-16,-14 2 2 0,-7 0-6 16,-1 0 4-16,-9 0 1 15,-2 0 0 1,-8 0-3-16,2 0 0 0,-4 0 1 0,1 0-1 0,-10 0-5 15,2 0 8-15,-4 0-10 0,2 0 1 0,-2 0 3 0,-2 0 0 0,-14 0-6 16,27 0 1-16,-19 0-7 0,-8 0-5 0,21 2-7 0,-10-2-7 0,-11 0-12 16,16 0-17-16,-16 0-97 0,12 0 55 0</inkml:trace>
  <inkml:trace contextRef="#ctx0" brushRef="#br0" timeOffset="4280.49">11980 10251 384 0,'0'0'-33'0,"0"0"10"0,-4-13 10 0,4 13 8 16,0 0 5-16,0 0 3 0,0 0 5 16,0 0-2-16,0-15 0 0,0 15 0 15,0 0 1-15,0 0-5 0,0 0 1 0,0 0-1 16,0 0 0-16,0 0-1 0,0 0 0 15,0 0 1-15,0 0 1 0,0 0-2 16,0 0 2-16,0 0-3 0,0 0 5 0,0 0-3 16,0 0 1-16,4 40 1 15,-1-32 0-15,-3 1-2 0,4 2-2 0,2 2 2 16,-2-5-3-16,-2 3 0 16,3 0 1-16,-1-2 2 0,-3 3 1 0,6-1-2 0,1-2-2 15,-5 3 2-15,5-1 0 0,-3-1 0 16,2-2 4-16,-1-1-4 0,5 4 2 15,-2-5-1-15,5 2 2 0,-1-1-2 0,6 1-1 16,2-1 4-16,2 3-4 0,3-3 0 16,5-3-1-16,-2 3-2 0,5-1 1 15,3 1 3-15,4-6-1 0,-2 5-1 16,6-1 1-16,-1-2 0 0,-1 1 1 0,1 0-3 16,4-2 2-16,-5 2 0 0,6-1-4 0,-1 0 4 15,1-1 4-15,6-2-4 16,-2 6 1-16,-3-5-2 0,3 2 4 0,2-3-3 15,-5 5 1-15,5-5 0 0,1 3 0 16,-3-1-4-16,-3 0 3 0,3 2 3 0,2-3-5 16,-6 3 2-16,4-3-2 0,-7-1 6 15,8 3-5-15,-4-3 0 0,-1 4 1 16,0-3-1-16,-3-1 1 0,4 3-1 0,-3 0-1 16,4-3 0-16,-6 1 1 0,4 2 0 15,5-3-1-15,-5 2 2 0,2 2-1 16,-5-4 0-16,4 2 1 0,2 3 0 15,-3-5-1-15,6 1-1 0,-5 3-2 0,2 0 5 16,0-1-4-16,2 0 3 0,2 1-2 16,-8-4-1-16,1 4 3 0,11-2 1 0,-11 0-1 15,5 0-3-15,0 1 2 0,-4 0 0 16,3-1 0-16,2-2 2 0,-2 3-3 16,0 0 2-16,-3-1 0 0,6-2-1 15,-2 0 1-15,-3 2 1 0,1-2 4 0,1 0 1 16,-2 4 0-16,0-8-1 0,-1 4 0 15,0 0 2-15,-1-2-3 0,0 2 2 0,1-2 1 16,0-1-2-16,-3 3 4 0,-2-3-1 16,6-2-1-16,-6 5-2 0,1-5-1 15,3 3-1-15,-5 0-1 0,5-2-2 16,-3 4 5-16,-5-4-5 0,7 1 2 0,-3 3 0 16,-3-5 1-16,3 5-3 0,-2-6 2 15,7 5-1-15,-4-2 3 0,-1 1-5 16,-2 0 3-16,2-4-2 0,2 6-2 15,-2-3 6-15,-2-1 0 0,6 1-7 16,-8 2 4-16,-1 1 0 0,-2-4 1 0,0 1-1 16,-4 2 0-16,6-3 0 0,-10-1 1 0,1 3 2 15,-2 0-1-15,2-1 1 0,-4 2-3 16,3-3 1-16,-7 1-2 0,1 3 1 16,-1-1 1-16,-3-2-2 0,-2 0-4 15,5 1 7-15,0-1-4 0,-6 0 6 0,6 1-10 16,-5 0 4-16,1 0-1 0,-2-2 2 15,1 4-1-15,0 0 0 0,-2-4 2 16,-1 4 0-16,0-3-4 0,-15 3-2 0,22-3 3 16,-22 3-2-16,20-2-5 0,-20 2-10 15,19 0-10-15,-6-2-12 0,-13 2-12 16,15 2-23-16,-15-2-69 0,0 0 49 0</inkml:trace>
  <inkml:trace contextRef="#ctx0" brushRef="#br0" timeOffset="8852.81">26623 2360 35 0,'0'0'25'15,"0"0"-6"-15,-7-16-3 0,7 16 5 0,-4-8-10 16,4 8-1-16,0 0-5 0,0 0 2 16,-11-5 2-16,11 5-1 0,0 0 1 0,-22 13 4 15,10 1 0-15,-3 0 3 0,-6 8-1 16,-2-1 0-16,0 4 3 0,-3 10 1 16,-8 1 1-16,-4 8 0 0,-6 3 1 15,-20 19-5-15,-2 2 4 0,-3 2-4 0,-3-1-1 16,7-1 3-16,-6-3-2 0,0 3-3 15,-1-6-1-15,2 0 5 0,-1 1-2 0,2-3-6 16,-2 0 4-16,0-3-2 0,15-7-1 16,7-8-1-16,2 2-1 0,-1-1 2 15,-1 1-3-15,9 1 1 0,-3-2 1 16,6 0-2-16,4-10 0 0,6 3-1 0,0-4 0 16,5-4-4-16,0-3 5 0,4-3-2 15,2-2-3-15,1-2 0 0,3-3 7 16,-3 0 2-16,5-5 5 0,2 1 2 0,0-2-1 15,5-1-1-15,-5 0 1 0,8-8-5 16,0 0-1-16,-7 10-2 0,7-10 2 16,0 0-2-16,0 0-3 0,0 0 1 0,0 0-3 15,31-4 3-15,-18 4-3 0,3 4-2 16,2-4 0-16,8 1 0 0,1 4-3 16,6 1 2-16,5 3 2 0,0 2-1 15,10 3-1-15,2 1-4 0,-1 2-1 16,4 5 4-16,7 2 0 0,4 2-2 0,3 2 1 15,-3 2 3-15,3 3-2 0,-3 0 2 0,1-1 2 16,-5 0-1-16,0 2-7 0,0-2 8 16,-5-3-4-16,-10-1-1 0,2-3 1 0,-7 1 2 15,1-5-2-15,-8 0-3 16,-1-3 1-16,-2-1 2 0,0-2-4 0,-2 2 3 16,-5-5 3-16,-3-1-1 0,-1 2 2 15,-3-5-1-15,1 1 0 0,-2-1 1 16,-3-1 0-16,2-2-1 0,-3 2 2 0,-2-4-2 15,-2 1-1-15,-7-4-2 0,0 0 2 16,0 0-2-16,23-8 2 0,-19-2 2 16,-4-2-4-16,0 12 0 0,-8-28 0 0,1 11-1 15,2-4 1-15,1-1 0 0,-3 4-1 16,-4-4-1-16,6 1 4 0,-2 4-4 16,3 1 4-16,2 2 1 0,-2 1-1 0,0 1-3 15,1-1 1-15,3 2 0 0,0 11 3 16,-4-17-4-16,4 17-2 0,0 0 1 15,0-12-1-15,0 12 2 0,0 0 2 0,0 0-1 16,23 20 0-16,-13-7 3 0,-2 0-1 16,6 6-4-16,-2 1 4 0,-2-1-1 15,0 2-2-15,0 4 3 0,1-3 1 16,0 2 2-16,-6 0-6 0,2-2 4 0,-3-3-1 16,-4 2 1-16,-4-3-2 0,0-1 0 15,-3 0 1-15,-2-1 2 0,-1-5-1 16,-8 2-5-16,-5-2-9 0,0-4-15 0,-3-2-10 15,-1-2-21-15,0 1-22 0,-2 0-133 16,-2-4 72-16</inkml:trace>
  <inkml:trace contextRef="#ctx0" brushRef="#br0" timeOffset="9995.39">26507 2402 512 0,'-18'10'-47'0,"0"4"5"0,-1-8 7 0,-1 5 2 16,-1-2 4-16,-2 2 9 0,3-4 4 16,-3 3-2-16,5 1 1 0,-4-4 3 0,2 3 0 15,-1-3 4-15,9-3-4 0,-4 3 5 16,3-6 4-16,3 4 5 0,-4 1 8 16,14-6-1-16,-18 5 4 0,18-5-2 15,0 0-3-15,0 0 0 0,-9-12-1 0,9 12 0 16,0 0-3-16,24-23-1 0,-7 10 5 15,-1 4-4-15,3-7-2 0,6 4 2 16,3-3-1-16,-1-1 1 0,-4 7 0 16,9-7 2-16,-6 5-2 0,-3 0 3 0,0 3 1 15,-3-1 1-15,1 1-1 0,-9 1-3 16,5-1-2-16,-7 6 2 0,4-4-3 0,-6 6 3 16,-8 0 0-16,11 12-2 0,-4-1 1 15,-7 4 1-15,0 2 2 0,-3 7 1 16,-1 1-2-16,-1 5-1 0,-2-1 1 15,0 3 0-15,-1 1-3 0,-2 2-3 16,4 1-12-16,0-4-16 0,-1 3-16 0,-2-1-39 16,5 0 29-16</inkml:trace>
  <inkml:trace contextRef="#ctx0" brushRef="#br0" timeOffset="11127.42">23928 3843 205 0,'-53'-23'-16'0,"-1"5"7"0,5-1 4 16,4 2 2-16,-10-5 6 0,2 5-1 15,-3-4 3-15,2-1-1 0,-4 6 2 16,7-4-1-16,0 3 0 0,1-2 3 0,4 2-1 16,9 2 1-16,0 1 0 0,7 3 0 15,0-1 1-15,7 1 0 0,0 2 2 16,2 1 2-16,1-1-1 0,7 1-1 15,-3 0-2-15,5 1-3 0,0 0 1 0,6 1-4 16,5 6-3-16,0 0-3 0,4-18-1 16,-4 18-1-16,23-9 0 0,-7 4-1 0,5 2 1 15,3 0-2-15,4 2 2 0,3-4 0 16,2 5 0-16,-5-3-1 0,8-1 4 16,-8 4 2-16,0-1 0 0,-1 1 2 0,-5 0 0 15,-2-3 0-15,-2 3 1 0,-2 0-1 16,0-3 0-16,-2 3-4 0,-14 0 1 15,19 0 2-15,-19 0-3 0,0 0 2 0,0 0 6 16,0 0-1-16,0 0 1 0,0 0-1 16,0 0 0-16,-53-4-1 0,27 4-1 15,-4 0 2-15,-8-2 2 0,4-2-4 0,-4 4 1 16,-3 0-1-16,6 0-1 0,-2 4-2 16,0-4 2-16,3 4-1 0,5 1 3 15,-2 3-2-15,9 0 0 0,-5-1-1 0,6 3 1 16,5 0 1-16,4 2-2 0,-2 1 2 15,10-1 1-15,4 1-2 0,0 2-1 16,3 0-3-16,6 2-10 0,2 0-12 0,0 1-14 16,1 0-62-16,2-3 34 0</inkml:trace>
  <inkml:trace contextRef="#ctx0" brushRef="#br0" timeOffset="11732.19">23345 2483 244 0,'0'0'-9'0,"-14"-8"5"0,14 8 4 16,0 0-1-16,-12-5 4 0,12 5-3 15,0 0-2-15,-11-4 4 0,11 4 0 16,0 0-3-16,0 0 3 0,0 0 0 0,0 0 4 16,0 0-2-16,0 0 0 0,28 28-3 15,-12-16 1-15,4-3-1 0,-1 3 0 16,6 1 1-16,-6-3-1 0,6 3-2 0,-2-1-3 15,-3-1-5-15,-4-2-11 0,2 2-9 16,0-2-38-16,-4 2 22 0</inkml:trace>
  <inkml:trace contextRef="#ctx0" brushRef="#br0" timeOffset="11997.39">23439 2460 169 0,'0'0'-5'0,"-20"12"5"0,13-4 3 0,-5-1 2 15,-3 8 0-15,2 1 0 0,-7 2 2 16,4-2 1-16,-1 2-5 0,1 6 3 0,-6-3-3 15,6 2 2-15,-1-1-4 0,1 4-6 16,0-10-9-16,5 5-7 0,-1-4-39 0,2-2 20 16</inkml:trace>
  <inkml:trace contextRef="#ctx0" brushRef="#br0" timeOffset="12375.31">23720 2763 154 0,'12'-5'-2'0,"-12"5"3"0,0 0 0 16,11-3 3-16,-11 3-3 0,0 0-1 15,0 0 2-15,0 0-3 0,12 11 1 16,-12-11 0-16,-2 17 0 0,2-5 2 0,-4 4 0 15,-1 0-2-15,4 5 1 0,-6-1 2 16,3 2-1-16,0 0 2 0,3 2 0 16,-5-2-3-16,5-4-1 0,-7 6 2 15,8-5 1-15,-3-2-3 0,3-2 1 0,-4 0 3 16,0-5 6-16,4 4 3 0,4-6 0 16,0 0-3-16,-4-8 0 0,12 6 1 0,-1-6-3 15,-11 0-1-15,23-10 1 0,-2 3-1 16,-5-5 0-16,1-1-3 0,3-2 0 15,-4 0-3-15,-2 1 1 0,2-1-4 16,1-1-1-16,-4 4-8 0,1-3-8 0,0 2-12 16,-4 2-50-16,3 5 27 0</inkml:trace>
  <inkml:trace contextRef="#ctx0" brushRef="#br0" timeOffset="12807.63">24020 3106 197 0,'0'0'-11'16,"0"0"5"-16,0 0 1 0,0 0-1 15,16 9 2-15,-16-9-2 0,23 3 2 16,-11-3 1-16,5 1 3 0,2-2 1 0,-3 1 1 16,1-6 2-16,-1 5 2 0,0-4 2 15,-3-1-1-15,3 1 1 0,-5 0-1 0,4 1 1 16,-15 4-3-16,16-10 0 16,-14 2 0-16,-2 8-1 0,0-13-4 0,0 13 1 15,-17-12 3-15,5 9-3 0,12 3 4 16,-31-2-3-16,18 2 1 15,-3 5-3-15,0 0 0 0,-1 7 0 0,1 0-1 0,1 2 1 16,3 2 2-16,3 1-2 0,7 4 2 16,-2-1-1-16,8 0 1 0,3 0-2 15,2-1-1-15,2 0 2 0,5-2 3 16,1-2-2-16,-1 1 1 0,2-4 1 0,2-2 1 16,-3 1-8-16,-5-4-12 0,-1-1-15 15,-6 0-43-15,-5-6 25 0</inkml:trace>
  <inkml:trace contextRef="#ctx0" brushRef="#br0" timeOffset="13560.15">27308 5002 193 0,'-12'-7'-5'0,"12"7"4"0,-11-5 0 16,11 5-1-16,-10-6 2 0,10 6-1 15,0 0-1-15,0 0 4 0,-12-4-1 0,12 4 3 16,0 0 1-16,0 0-1 0,0 0 3 15,0 0-2-15,0 0 5 0,45 15-1 0,-24-8-2 16,6 1 2-16,2 0 0 0,3 0 3 16,6 1-4-16,-6-1 3 0,-4-3 0 15,4 2-2-15,-6-3 0 0,1 3 0 16,-8-2-3-16,1-4-7 0,-7 3-2 0,3 0-13 16,-5-1-4-16,-6-2-12 0,-5-1-56 15,9 6 30-15</inkml:trace>
  <inkml:trace contextRef="#ctx0" brushRef="#br0" timeOffset="13946.45">27852 5102 217 0,'0'0'-11'15,"4"-8"4"-15,-4 8 4 0,7-11 3 0,-7 11 1 16,5-7 0-16,-5 7-2 16,0 0-1-16,0 0 0 0,0 0-1 0,0 0 1 15,0 0 2-15,0 0 4 0,0 0-5 16,-20 32 0-16,13-20 2 0,-2 2 0 0,0 3 0 16,-6-2 1-16,6 2-2 0,-2 0 3 15,3 1 0-15,-3-1-2 0,1-1 0 16,4-1 0-16,-3-5-1 0,4 4 0 15,2-4 2-15,-1 0-2 0,0-4 2 16,4-6-2-16,0 0 2 0,16 11-2 0,-16-11 3 16,25-4-6-16,-9-4 3 0,3 1-1 0,2-6 0 15,2-2 1-15,2 2 0 0,2-2-2 16,-4 1 3-16,-1 2-2 0,2-2 1 16,-5 2-2-16,-2 0 0 0,-1 0-5 15,2 7-11-15,-9-3-13 0,6 3-19 0,-7-1 17 16</inkml:trace>
  <inkml:trace contextRef="#ctx0" brushRef="#br0" timeOffset="14378.34">28133 5371 135 0,'0'0'-4'0,"0"0"0"16,2 12 3-16,-2-12 0 0,10 9 2 0,-10-9 1 15,11 8 4-15,-4-6 0 0,2 4 0 16,-9-6 1-16,21 4-1 0,-9-4-1 16,6 0 5-16,-2 0 0 0,0-2 2 0,5 0-2 15,-5 0 2-15,5-4 0 0,-5 1-1 16,2-2 1-16,-6 2-1 0,2-2-2 15,-2-2-3-15,-5 1 3 0,-3 1-3 16,-4 7 1-16,-4-14-1 0,4 14-2 16,-23-12-2-16,10 6 0 0,-11 2 0 0,-3 3 0 15,-2 2 2-15,-4 6-3 0,2 1 1 16,4-1 0-16,-2 7-1 0,2 1-3 16,5 2 1-16,4 7-1 0,4-5 5 0,8 2-1 15,2 2 2-15,8-4 1 0,8 3 3 16,4 1 4-16,10-3 5 0,-4 1 3 0,8-5 2 15,0-1-8-15,-3-7 7 0,-4 0 2 16,3 0-19-16,-4-4-14 0,-4-1-24 16,-7-1-33-16,-11-2-59 0,0 0 43 0</inkml:trace>
  <inkml:trace contextRef="#ctx0" brushRef="#br0" timeOffset="15219.28">26241 5316 308 0,'-12'-1'-21'0,"12"1"3"0,-16-9 2 16,16 9 4-16,-14-8 4 0,7 2 5 15,7 6 5-15,-12-9 3 0,12 9 1 16,-8-11 2-16,8 11-2 0,0 0-1 0,-3-13-1 16,3 13-1-16,0 0 0 0,12-8 1 15,-12 8-1-15,23 0 2 0,-8 0 2 16,6 1-1-16,-5 2 2 0,3-3 2 0,6 4-3 15,-6 3 2-15,1-2-2 0,-3 0-4 16,-1-1 3-16,-1 4 2 0,-3-4-2 16,-2 4 1-16,-3 0-5 0,-3 0 3 0,-4-8 0 15,-4 19-2-15,-7-12 3 0,-2 2 2 16,-3-1-4-16,-9 4-1 0,2-3 1 16,0 1-6-16,-7-2-1 0,3 2-1 15,2-3-1-15,-2 1-3 0,7 3-1 0,-1-7-2 16,2 4 2-16,3-3 1 0,5-1 0 15,1 1 4-15,10-5 0 0,-4 11 6 0,4-11-4 16,17 5 1-16,-4-1 2 0,5-4 3 16,0 0 0-16,9-4 1 0,4 4 7 15,-2-4 2-15,6 0 2 0,1-1-2 16,1-4 1-16,-1 1 4 0,-3-3 0 0,-3 2 2 16,-4-1 2-16,1 4 1 0,-4-2-1 15,-2 1-5-15,-5 2 1 0,1-1-5 0,-7 2 0 16,0 0-5-16,-10 4-1 0,0 0-2 15,0 0 3-15,0 0-6 0,0 0-7 16,0 0-1-16,-38 0 0 0,38 0-4 16,-27 12 3-16,12-5-7 0,2 4-1 15,0-2 3-15,3 3 1 0,2 1 2 0,7 1-1 16,-4 0 3-16,5 1 3 0,6-3-1 16,5 3 0-16,4 1 1 0,3-2 4 15,2-2-2-15,7 2 1 0,1-4-2 0,0-6-2 16,5 4-6-16,-2-4-22 0,2-1-13 15,1-3-30-15,-4-5-49 0,4 3 42 16</inkml:trace>
  <inkml:trace contextRef="#ctx0" brushRef="#br0" timeOffset="15997.42">27281 2550 302 0,'0'0'-23'0,"0"0"4"16,0 0 5-16,0 0 7 0,0 0 3 0,0 0 2 16,-6 30 2-16,16-24 2 0,1-1 3 15,1-1-3-15,5 3 2 0,-2 2 9 16,2-2-8-16,1 1 0 0,2-2-1 16,-3 2 0-16,-2 0-1 0,-3-1 2 15,2-2-2-15,-6 5-1 0,0-4-1 0,-1 5 3 16,-6-3-3-16,-1 5 0 0,-5-3 3 15,-2 3-2-15,-9-1 0 0,-5 0 1 0,-6 3 0 16,-2-2 1-16,-3 2-2 0,-5-2 6 16,-1 2-7-16,5-1-3 0,0-2 2 15,2 4 1-15,2-1-1 0,9-3-1 0,1 1-2 16,2-2 3-16,2 2-1 0,11-1 1 16,8 4-1-16,7-4 3 0,6 3 1 15,14 4 1-15,2-6 2 0,6 4-1 0,10-2 2 16,2-3 2-16,-9 1 0 0,2-6 3 15,-1 0 0-15,-6 3-3 0,-3-4 2 16,-4-1-11-16,-7 2-24 0,-6-6-14 0,-7 6-80 16,-10-7 40-16</inkml:trace>
  <inkml:trace contextRef="#ctx0" brushRef="#br0" timeOffset="19150.75">9004 10526 166 0,'-20'-6'2'0,"3"2"8"16,5-1-5-16,1 2 1 0,11 3 9 0,-20-4 5 15,20 4-1-15,-13-6 4 0,13 6-1 16,-11-4 2-16,11 4-2 0,0 0 1 15,-16-6-5-15,16 6 0 0,0 0-1 16,0 0-2-16,-16-1 4 0,16 1-7 0,0 0 6 16,0 0-7-16,0 0 0 0,0 0-1 15,0 0-2-15,0 0 2 0,0 0 2 0,0 0-8 16,0 0 6-16,0 0-3 0,0 0-3 16,56 11 6-1,-29-5-1-15,6-2-3 0,10 0-5 0,1 2 2 16,5-4 1-16,4 4-3 0,11-2 6 0,3 0 0 15,-2 0 1-15,10-2-1 0,-3 1 0 0,5 0-1 16,-1-1 0-16,6 1 9 0,-10-3-5 16,4 0-4-16,-2 3 2 0,-3-3 1 0,0 1-8 15,-17-1 5-15,1 3 1 0,-10 1 0 16,-3-4 0-16,-5 0-1 0,-4 0 6 16,-5 1-7-16,3-1-5 0,-7 0 2 15,-4 0-5-15,3 0 3 0,-6 0 2 0,-1 0-2 16,0 0 4-16,-1 0-4 0,2 0 1 15,-5 0-2-15,-12 0 3 0,23 0 2 0,-13 0-3 16,-10 0-3-16,16 0-3 0,-16 0-5 16,0 0-1-16,26 0-9 0,-26 0-9 15,12 0-13-15,-12 0-16 0,0 0-18 0,10 5-95 16,-10-5 58-16</inkml:trace>
  <inkml:trace contextRef="#ctx0" brushRef="#br0" timeOffset="22525.69">19255 10430 407 0,'10'-4'-37'0,"-10"4"4"16,8-6 7-16,-8 6-1 0,12-2 5 15,-12 2 3-15,11-6 8 0,-11 6-3 0,0 0 1 16,12-6 4-16,-12 6 0 0,0 0 4 16,11-2 0-16,-11 2 1 0,0 0 1 15,0 0 1-15,17-4 2 0,-17 4 0 16,0 0 2-16,19 4-2 0,-19-4 5 0,18 2-3 15,-10 0-2-15,2 1 5 0,-10-3-1 16,32 1 1-16,-16 3 1 0,-2-2 0 16,9 0 1-16,0 1-2 0,7 0-1 15,-7 1 2-15,13-4 2 0,1 4-2 0,2-4 1 16,10 0 2-16,6 0-2 0,2 0 1 16,7-4 6-16,15 4 0 0,-3 0 6 0,20-7 1 15,-1 2 6-15,3-2-3 0,33 0 3 16,0-6-1-16,-21 5 2 0,17-7 4 15,-19 5-3-15,-13 0 2 0,-1 2-3 16,-4-2-1-16,-4 2-4 0,-3-3 1 0,-15 4 1 16,5-1-3-16,-7-1-4 0,-6 2 0 15,-3 1-7-15,-2 0 5 0,-10 0-3 0,3-1-6 16,-5 6 2-16,-3-5 2 0,-10 1-1 16,4 2-1-16,-6 1-5 0,0 0 5 15,-2 0-6-15,-3-2 4 0,-3 4-5 16,-3-4 4-16,3 1-6 0,-9 2 5 0,8-3 2 15,-5 4-7-15,-14 0 0 0,27-2-1 16,-19-2-7-16,-8 4-4 0,16-1-10 0,-16 1 0 16,17 0-7-16,-17 0-9 0,0 0-9 15,20 0-8-15,-20 0-11 0,0 0-131 16,18 1 67-16</inkml:trace>
  <inkml:trace contextRef="#ctx0" brushRef="#br0" timeOffset="23094.56">23083 10420 470 0,'0'0'-44'0,"0"0"6"0,0 0 7 16,0 0 4-16,0 0 8 0,0 0 3 15,0 0 7-15,0 0 0 0,2-16 0 16,-2 16 5-16,0 0 0 0,0 0 0 0,20-4 0 16,-20 4 0-16,19-2 2 0,0 4 0 15,-2-2 3-15,2 0-2 0,5 4 1 0,5-2-1 16,8 0 6-16,-3-2-3 0,15 3 2 15,4-2 1-15,7 5 2 0,11-6 2 16,0 2 2-16,1 1 4 0,2-3 6 0,-2 3 5 16,4-6 5-16,-1 0 0 0,-4 3-1 15,-6 0-4-15,2-2 0 0,-14 0 0 16,-2-2-8-16,-5 3 4 0,-10-2-5 0,0 1-2 16,-4 2-6-16,-4 0-5 0,0-2-11 15,-8 2-8-15,-1 0-2 0,-4 0-3 16,-3 2-8-16,-12-2-12 0,17 5-11 15,-17-5-94-15,8 7 49 0</inkml:trace>
  <inkml:trace contextRef="#ctx0" brushRef="#br0" timeOffset="23918.09">25257 10336 347 0,'0'0'-30'0,"0"0"7"0,0 0 6 0,-12-2 4 16,12 2 6-16,0 0 0 0,0 0-2 15,0 0 3-15,0 0 4 0,0 0 5 0,-12-4-2 16,12 4 10-16,0 0 0 0,0 0 5 16,0 0-5-16,0 0-2 0,0 0 2 15,0 0-1-15,0 0-1 0,28-12-2 16,-28 12-1-16,28-2 1 0,-12 2-3 16,4-4 3-16,-1 4 1 0,6 0-1 78,-6 0-1-78,12 0-2 0,-9 0 6 0,1 0-6 0,2 0 3 0,-2 4-1 0,-2-4-1 0,-5 0-1 0,3 0-2 0,1 0 0 0,-3 2 4 15,-2-2-3-15,-3 0-3 0,3 0 5 0,-7 4-12 0,-8-4-2 0,21 0-6 0,-21 0-5 16,20 0-7-16,-13 1-6 16,-7-1-3-16,0 0-62 0,12 7 33 0</inkml:trace>
  <inkml:trace contextRef="#ctx0" brushRef="#br0" timeOffset="26749.9">25148 10720 85 0,'-11'10'34'0,"11"-10"7"0,-8 4-6 16,8-4-4-16,0 0 4 0,-14 4-4 0,14-4 4 15,0 0-6-15,0 0-1 0,0 0-4 16,0 0-3-16,0 0 2 0,-2-26-5 0,2 26 4 16,8-24-3-16,0 4-6 0,6-2 2 15,-1-8 0-15,4 1-2 0,6-12-4 16,4 1 3-16,7-12-5 0,4-2 2 16,16-16-3-16,0-2 1 0,2-3-5 0,4-2 2 15,0 1-2-15,-3-6 3 0,6 0-3 16,1 2-6-16,0-2 4 0,-4 1-5 15,0 5 0-15,-6-3 3 0,1 2-3 16,-6 8 0-16,-10 9 2 0,-3 10 1 0,-3 6 0 16,-5 6 3-16,-1-1-6 0,-3 3 5 15,-4 11-3-15,-4-5 0 0,1 9 2 0,-1-3-1 16,-1 7 2-16,-4 1-3 0,-3 0 0 16,2 1-1-16,1 3-1 0,-6 1 0 15,3 5 3-15,-5-2 1 0,-3 8-3 16,7-11-3-16,-7 11 4 0,0 0-1 0,0 0-2 15,0 0 6-15,0 0-2 0,0 0-2 16,-40 12 5-16,28-5-2 0,-3-1 1 16,-1 0 2-16,-5 0 2 0,2 5-4 0,-1-4-3 15,-1 3 6-15,2 0-3 0,-8 2 1 16,6-4-2-16,-2 2 3 0,3 0 3 16,-1 0-5-16,5-3 2 0,4-2-4 15,-3 3 2-15,3 0 2 0,-1-4 0 0,4 2 5 16,-2-4-3-16,11-2 3 0,0 0-1 15,0 0-1-15,0 0-2 0,0 0 0 0,0 0 0 16,27-28-1-16,-11 14 0 0,1 2-5 16,6-4 1-16,-1-4 1 0,2 2 3 15,-1 1 0-15,1 0 2 0,-4 2 0 0,3 2-4 16,-6 1-1-16,3-2-2 0,-4 6 4 16,-1-2-1-16,-7 2-1 0,6 1-3 0,-3 2 5 15,0 2-3-15,-11 3 1 0,18 0 1 16,-7 8 4-16,-2 1-6 0,5 9-1 15,-1-1 3-15,4 7-9 0,-5 3-3 16,10-1-9-16,0 12-10 0,5-1-14 0,4 14-19 16,3-2-74-16,8 6 47 0</inkml:trace>
  <inkml:trace contextRef="#ctx0" brushRef="#br0" timeOffset="28115.92">25059 12691 333 0,'0'15'-22'0,"0"-15"10"0,2 9 7 16,-2-9 7-16,4 11 9 0,-4-11 6 15,0 0-4-15,4 8 0 0,-4-8 1 0,0 0-1 16,0 0 0-16,34-11 2 0,-22 7 1 15,5-7-5-15,3 1 5 0,3-8 0 16,9 0-2-16,2-8 1 0,8-4 0 0,7-6 2 16,4-8-7-16,18-19 3 0,0-5-4 15,5-4 1-15,-3-5-2 0,3 1-3 16,0-6 1-16,-1 0-4 0,1 2 0 16,-6 0-2-16,1 0 0 0,-10 5 2 15,-1 4 0-15,-1 7-1 0,-14 12-4 0,-3 10 2 16,-9 3 0-16,-5 4 1 0,4 3 0 15,-4 2 0-15,-5 2 0 0,2 4 0 16,-6 4 1-16,-1-3 1 0,-2 4 2 0,-2 5-8 16,-2-1 1-16,-2 2 4 0,0 5-4 15,0-3-3-15,1 0 4 0,-4 7 1 0,-7 4-1 16,5-6 0-16,-5 6-1 0,0 0 1 16,0 0 4-16,0 0-1 0,0 0-3 15,0 0-1-15,0 0 4 0,-29 21 2 0,19-14 6 16,-4-2-9-16,6 2 1 0,-7-2-2 15,3 3-2-15,-3 0 8 0,2-4-5 16,-2 5 0-16,3-5-2 0,2 0 0 0,-2 3 2 16,1-3-1-16,2 3 4 0,-2-6-5 15,11-1 1-15,-17 9-2 0,11-6 3 16,6-3 5-16,-10 8-3 0,3-3 8 0,7-5 1 16,0 0-2-16,0 0-2 0,0 0 0 15,0 0-1-15,0 0 0 0,0 0-3 16,33-22-1-16,-15 14 0 0,-2-6-2 15,6 6 4-15,4-5-2 0,-4 2-2 0,5-1 1 16,-4 0-1-16,3 2 4 16,-3 0-1-16,2 0-1 0,-1 3 2 15,-2-1-1-15,-6 1 3 0,-2-2-6 0,-2 5-4 0,3 1 2 16,-15 3-2-16,19 3 0 0,-13 1 5 16,-6-4 6-16,8 20-6 0,-8-5-1 15,0 1-1-15,-4 4 3 0,0-3-2 16,2 6 0-16,-4-3 0 0,-3 0-4 0,8 2-5 15,-6-2-6-15,3-2-4 0,0 2-15 16,3-6-13-16,1 4-23 0,0-6-91 0,5 5 55 16</inkml:trace>
  <inkml:trace contextRef="#ctx0" brushRef="#br0" timeOffset="39448.15">6975 12694 41 0,'0'0'4'0,"0"0"2"0,0 0 0 16,0 0-4-16,0 0 2 0,0 0-5 15,0 0 1-15,0 0-1 0,0 0 1 0,0 0-2 16,0 0 7-16,0 0-3 0,0 0-3 15,0 0-2-15,0 0 5 0,0 0-2 16,0 0 2-16,-6 26 2 0,6-26-1 0,6 18 5 16,-6-8 0-16,1 0-3 0,-1 2 2 15,4 1-2-15,0-1 1 0,-4 1 1 16,3-1-3-16,-3 4 1 0,4-4-1 0,-2 2 1 16,2-2-3-16,0 1 4 0,2 2-1 15,-4-3 1-15,6 0 0 0,-1 0-2 16,-6 1 1-16,10-2 2 0,-3 1 1 15,-1 1 1-15,3-5 2 0,-2 3-3 0,3-2 1 16,5 4-4-16,-1-3 2 0,3 0 0 16,1 1 0-16,4 0 1 0,-1-3-3 15,5 2 1-15,4 4 2 0,2-5-5 0,2 0 2 16,2 2-1-16,0-4-1 0,3 1 0 16,-2 2 1-16,4-3-1 0,2 0-1 15,-1-1-1-15,2 1-3 0,3 1 2 0,0-3-1 16,4 3-1-16,6-4 4 0,3 2-2 15,-1-1 1-15,0-1-3 0,9 1 1 16,-3 1-1-16,4-4 0 0,-4 2-1 16,8 2 2-16,0-1 0 0,-2 0-1 0,2-3 0 15,-4 6 2-15,3-4 0 0,0 0 2 16,-2 0 0-16,1 5-1 0,-1-5 1 0,-1 0-2 16,-4 3-1-16,4-3 1 0,1 1 1 15,0 3-1-15,-2-4 2 0,-1 1-4 16,7 1 1-16,-3 0 0 0,5 0 0 15,7 0-2-15,4 4 4 0,-5-2 0 0,-7-4-1 16,0 0 0-16,-2 1 0 0,-2 0 1 16,3 1 0-16,-3-5 0 0,3 6-3 0,-3-3 1 15,-2-2 2-15,1 4 0 0,-6-4 0 16,2 4-3-16,-3-4 4 0,0 2-1 16,-1-1-4-16,1 0 4 0,-8 2-2 0,1-4 1 15,3 3-1-15,3 0 2 0,1-1-4 16,0-2 2-16,-3 3 1 0,6-2-2 15,-3 2 1-15,1 0 4 0,4 0-2 0,1-4 0 16,-4 0-3-16,1 4 4 0,-2-4-4 16,6 2 5-16,0-2-5 0,-6 2 1 15,6 0-1-15,-5 1 2 0,4-3 1 16,0 4 0-16,1-4 1 0,-2 1 2 16,2-1-1-16,-4 3 3 0,2-3-4 0,-13 3 7 15,3-2-1-15,-3-1-2 0,1 3 1 16,-1-3 1-16,0 0-3 0,1 4-1 0,-5-4 1 15,6 1 1-15,0-1-4 0,-3 3 1 16,5-1 2-16,-4-2-3 0,11 0 0 16,1 3 2-16,-2-3-2 0,2 3-2 15,-10-3 2-15,8 0-2 0,2 2-2 0,-12-2 6 16,11 0-1-16,-10 0-1 0,3 3 1 16,-4-3-3-16,4 0 1 0,-6 0 4 15,2-3-5-15,4 3-2 0,0 0 2 0,-3 0-1 16,-2 3 0-16,-1-6 3 0,13 1-6 15,-10-1 4-15,-1 3-1 0,3-5 1 0,-3 5 1 16,-1-3 0-16,-1 2-2 0,0-3 0 16,-1 1 4-16,2 2-1 0,-2-2-2 15,0 3 2-15,-3-4-2 0,0 0 2 16,4-1-1-16,-5 3 2 0,0 0-1 0,6-2 1 16,-6 0 1-16,1 0-3 0,-1-2 3 15,2 1-2-15,2 1 3 0,-10-4 1 16,7 3-4-16,0-1 3 0,-1 2-4 15,-4-4 6-15,1 3-6 0,2-3 1 0,-3 3-4 16,0 1 7-16,-3-2-4 0,2 1 2 16,5 0-4-16,-8 1 2 0,2 0-1 0,4 0 2 15,-2 0 0-15,-4-2-1 0,2 2 1 16,-2 0 2-16,5 0-3 0,-6 0 1 16,-3 0 2-16,2 2-2 0,2-1-1 15,-1-2 0-15,-8 5 2 0,12-4-1 0,1-3-2 16,-3 6 1-16,2-5 0 0,-3 4 3 15,-6-1-6-15,6-1 6 0,-2 0-2 0,-2 3 1 16,3-2-4-16,1 0 2 0,-6 2 6 16,2-6-4-16,3 5-1 0,2-2-2 15,-8 0 1-15,5 0-3 0,-2 1 4 16,-1 2-4-16,2-3 0 0,-8-2 2 0,9 5 0 16,-2-2 2-16,-1-1-4 0,0 0 0 15,0 4 2-15,3-2 1 0,-2 0 1 0,-2-3 0 16,-2 2-3-16,3 1 3 0,-1-4-1 15,-2 5 3-15,2-3-4 0,-4 0 3 16,5 1-3-16,-3 1 0 0,2 0-1 16,-1 0 1-16,0-2 4 0,-4 2-1 0,6 0-4 15,2 2 2-15,-8-3 1 0,1 0-5 16,4 2 1-16,-2 1 2 0,-1 0 1 16,3-4-1-16,-5 4-1 0,4-1 1 15,-8 1 0-15,5-4 1 0,1 4-2 0,-1-2 4 16,-2 2-3-16,2-2 0 0,-5 2 7 15,5-4-5-15,1 4-4 0,3 0 3 0,-6-4-2 16,2 4 5-16,-1-3-5 0,1 2 1 16,1-3 0-16,-4 4-2 0,4-2 0 15,3 2 3-15,-1-4-4 0,0 4 2 16,-8-1-2-16,10-2 4 0,-4 3-1 0,4 0 1 16,-5-2 1-16,4 0-5 0,-2-2 2 15,-4 4-2-15,5-2 4 0,-4 2-2 16,4-2-1-16,-4 2 4 0,0-2-5 15,-2 2 0-15,4-3 0 0,0 0 3 0,0 3 3 16,-4 0-6-16,0-2 2 0,0 2 1 16,8 0-1-16,-10 0 3 0,8 0-5 0,-4 0 2 15,-6-3 0-15,8 3 2 0,-8 0-1 16,8 0-2-16,-1 0 4 0,-4 0-2 16,2 0-2-16,2 0 4 0,-5 0-2 15,4 0-2-15,3 0 0 0,-2 0 2 0,-5 0-4 16,8 0 2-16,-5 0 1 0,3 3-1 15,0-6 3-15,0 6-3 0,0-3 3 0,3 0 1 16,-1 0-4-16,0 2 4 0,2-2-2 16,-2 3-1-16,5 0-2 0,-6-3 6 15,7 2-2-15,-4 0-3 0,2 0 4 16,-1-2-5-16,-4 4 4 0,1-2-1 0,-5 0 0 16,3 1 1-16,0-2 0 0,0 3-1 15,-4-2-2-15,-8-2 2 0,7 4-2 16,-5-3 1-16,1 2 1 0,5 1 3 0,-8-4-7 15,7 6 5-15,-5-4-2 0,1 3 4 16,0 0-5-16,5 1 0 0,-8-2 4 16,1 2-2-16,6-2 0 0,-5 2-2 0,-2-1 0 15,3-1 0-15,-2 1 4 0,-5 1-3 16,3-2 6-16,2-2-5 0,-6 4 2 16,2-4-2-16,5 2-2 0,-6 0 0 15,1-2 1-15,-1 2 2 0,-1 0 0 0,-1 0-1 16,1-4 1-16,1 0-1 0,-4 4 1 15,5-4 1-15,-2 0-3 0,0 2 1 0,-2-2-1 16,6 0 2-16,-2 2-2 0,-5-2-1 16,9 2 1-16,-5-2 1 0,-4 3-1 15,6 1 0-15,-2-4 1 0,0 0 1 16,-2 1-2-16,0-1 3 0,2 0 0 0,-16 0 3 16,25 0-5-16,-17 3 0 0,-8-3-1 15,20-3 3-15,-9 6 0 0,-11-3 4 16,14-3 0-16,-14 3-2 0,19-1 3 15,-19 1-2-15,16 0 2 0,-16 0 0 0,17-4 1 16,-17 4-5-16,20-5 4 0,-9 3 7 16,0 0-8-16,-11 2 2 15,18-4-1-15,-8-3 2 0,-10 7-4 0,21-7 0 0,-10 3 5 16,-3 0-4-16,-8 4-4 0,24-8 0 16,-14 4-3-16,4 2 3 0,-2-4 0 15,2 1 0-15,-2 1 1 0,4-1-2 0,-1-1 0 16,-2 2-1-16,3-2-1 0,-1 2 4 15,-3-2-2-15,5 1 0 0,-3 0-1 16,-4 3 2-16,2-4 0 0,3 2-2 0,-15 4 2 16,19-8-1-16,-9 6-1 0,-10 2 0 15,16-8 3-15,-5 6-2 0,-11 2 0 16,17-8 9-16,-11 6-9 0,-6 2 3 0,14-8-1 16,-14 8 5-16,12-8-6 0,-5 3 0 15,-7 5 2-15,11-9 1 0,-6 5-3 16,-5 4-2-16,11-14 4 0,-3 6 1 15,-8 8-2-15,9-10 1 0,-1 2-4 0,-8 8 4 16,5-11-3-16,-2 4 0 0,-3 7-5 16,11-8 6-16,-11 8-4 0,5-10 1 0,-5 10 4 15,0 0-3-15,9-11 0 0,-9 11-2 16,6-4 2-16,-6 4-9 0,0 0-1 16,0 0-7-16,6-8-11 0,-6 8-7 15,0 0-6-15,0 0-6 0,0 0-15 0,0 0-98 16,0 0 54-16</inkml:trace>
  <inkml:trace contextRef="#ctx0" brushRef="#br0" timeOffset="48247.51">7296 12894 1 0,'-9'-7'5'0,"9"7"1"0,0 0-4 0,0 0-1 16,0 0 5-16,0 0 1 0,0 0 2 15,0 0 4-15,0 0-2 0,0 0-1 16,0 0-1-16,0 0-1 0,0 0-1 0,26-7-1 15,-26 7 1-15,31 3 0 0,-12 1 0 16,6-4 2-16,2 1-7 0,6-1 3 0,-5 3-1 16,13 0 3-16,-5-3-3 0,11 1 1 15,-2-1 4-15,3 0 1 0,0 0 0 16,-2 3-2-16,2-3 2 0,-3 0 0 16,-4 0 2-16,-6 4-3 0,-2-4-4 0,2 0 5 15,-8 0-4-15,2 0-2 0,-6 0 1 16,2 0-3-16,-6 0 0 0,-3 1-3 15,0-1-2-15,1 0-6 0,-2-1-2 0,-3 2-5 16,2-1-4-16,-14 0-4 0,19 3-40 16,-8-3 22-16</inkml:trace>
  <inkml:trace contextRef="#ctx0" brushRef="#br0" timeOffset="49311.65">7836 12994 154 0,'21'0'-12'0,"-5"1"4"0,4 2 0 0,-2-3 1 16,-6 0 2-16,2 4-1 0,-2-4-2 16,3 1 6-16,-15-1-5 0,19 0-4 0,-9 3-17 15,-10-3 10-15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49:21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14898 7483 98 0,'0'0'8'15,"0"0"1"-15,20-3 0 0,-20 3 2 0,0 0 7 0,0 0-1 16,13 0-4-16,-13 0-2 0,0 0-3 16,0 0 3-16,0 0-3 0,0 0-1 0,0 0 3 15,12-5 0-15,-12 5-3 0,0 0 2 16,0 0 0-16,0 0-1 0,0 0 0 0,0 0 3 16,0 0-1-16,0 0 2 0,0 0 2 15,0 0-6-15,0 0 4 0,0 0-4 16,0 0 3-16,0 0-2 0,0 0 1 15,0 0-1-15,0 0-1 0,0 0-2 0,0 0 2 16,0 0 0-16,0 0 2 0,-18 25-5 16,18-25 2-16,-4 9 2 0,4-9-5 15,-4 12 1-15,0-4 1 0,4-8 2 0,-4 14-4 16,4-14 0-16,0 17 5 0,-6-6-5 16,6-11 2-16,0 17-1 0,0-8 0 15,0-9 3-15,0 20-3 0,0-10 5 16,6 2 0-16,-2-4 1 0,0 0-2 0,0 2 2 15,6-3 0-15,-6 1-1 0,6 1-1 16,3-1-5-16,2-1 4 0,-3 2 1 0,4-1 4 16,2-1-6-16,1 0-1 0,4 1-6 15,-1 2 7-15,6-3-1 0,-1 0-2 16,0 1-4-16,7 2 2 0,2-3 5 16,0 4-7-16,11-5 1 0,-4 2 5 0,2 3-9 15,0 0 3-15,6-5 2 0,6 2-2 16,1 2 2-16,6-2 0 0,-2-2 0 0,0 2 0 15,7-1 0-15,-12 1 2 0,11-4-1 16,0 5 4-16,-1-5-2 0,-7 0 4 16,7 3-2-16,-6-3-1 0,-1 4 0 0,1-3-3 15,-1-1 3-15,3 2 0 0,-6-1-1 16,-2 2 2-16,9-2-5 0,-3 0 3 16,-2 1-2-16,1-1 3 0,5 3 0 0,-2-1-7 15,-3-1 2-15,1 2 1 0,3-4-2 16,-1 4 0-16,-2-2 6 0,-1 2-3 15,-5-4-2-15,2 2-3 0,-3-2 3 16,0-1 0-16,-4 2-3 0,-1-3 1 0,4 3 3 16,2-2-3-16,-6-1 0 0,1 1-1 15,7 0-1-15,7 2 1 0,3-4 4 0,-3 2-8 16,6 1 3-16,-2-3 0 0,4 5 2 16,-4-5 1-16,7 3-2 0,-2-3 4 15,3 3-5-15,-4-2 0 0,0-2 3 16,2 2-3-16,-5-2 0 0,0 0 0 0,5 0 3 15,-4 0 2-15,-3-2 2 0,2 0-1 16,2-2 1-16,-4 3-4 0,2-3 2 0,0 3-4 16,-3-2 7-16,-2 0-3 0,-8 2-4 15,6-3 1-15,-4 1-2 0,-5 2 7 16,3-2-4-16,3 1-2 0,-9-1 4 16,9 0-2-16,-3 1-1 0,1-1 4 0,6 2-3 15,-3-5 0-15,4 1 4 0,-11 2-2 16,1-1 0-16,-2-2 1 0,1 2 3 0,2 0-2 15,-6-3-1-15,0 0 4 0,3 3-3 16,-9-4 2-16,8 3-1 0,-9-3 4 16,4 4-5-16,-5-4-1 0,3 3 6 15,-5-3-6-15,-2 4 3 0,0-4 0 0,5 0 0 16,-9 2-4-16,2 0 0 0,1 2 4 16,5-3-6-16,-6 3 1 0,6-3 4 15,-2-1-6-15,1-1 4 0,-3 2-4 16,-2-1-6-16,5-1 8 0,-8 1-2 0,-3 3 7 15,4-2-6-15,-2 0 1 0,-4-1 1 16,-1 2 3-16,4-5-1 0,-5 4 7 0,-2 1 3 16,-1-1-13-16,1-4 2 0,-3 3-1 15,3-1-1-15,-2 1 1 0,-1-1-3 16,4-1 1-16,-4 0 0 0,-1-1 1 0,6 4 1 16,-6-3 0-16,-3-1 0 0,4 3 0 15,-3-3-4-15,3 1 6 0,-7 2-3 16,3-2 6-16,-5 2-8 0,4 2 5 0,-7-2-5 15,2-2 0-15,0 2 1 0,-4 4-1 16,5-5 0-16,-6 2 3 0,5-1 2 16,-1 4 8-16,-2-4-15 0,-7 8 1 15,10-10 4-15,-4 6-8 0,-6 4-8 0,13-8-10 16,-13 8-7-16,9-8-8 0,-9 8-16 16,11-4-18-16,-11 4-27 0,11-4-119 15,-11 4 74-15</inkml:trace>
  <inkml:trace contextRef="#ctx0" brushRef="#br0" timeOffset="1241.98">22622 5669 541 0,'0'0'-37'0,"0"0"11"0,-8-6 6 0,8 6 5 15,0 0 5-15,-16-6 5 0,16 6 2 0,-19 0 1 16,19 0 5-16,-18-1-3 0,3 1 0 15,15 0 7-15,-29 0-4 0,9 4 5 16,2-1-6-16,-4 2 2 0,-1-1-1 0,-4 5 3 16,3-2 2-16,-4 2-5 0,-4 1 2 15,3 4 0-15,-4 2 3 0,-1-1-4 16,4 2 3-16,-4 2-3 0,4 1-3 16,-4 1 5-16,6 5-1 0,-4 4-3 0,4-2 3 15,0 4-3-15,2 0 4 0,6-1-1 16,-3 1 1-16,6 0-4 0,2 0 1 0,3-1 3 15,1 5 1-15,6-4-1 0,-2 4 3 16,3-4-2-16,4 1 2 0,0-2 0 16,4 1 3-16,-1-4-2 0,5 2 1 0,-3 1 4 15,2-4-5-15,5-1 4 0,3 4-2 16,-2-6-1-16,3 1 0 0,-4-4-2 16,11 3 3-16,-6-1-4 0,2-4 3 0,1 1-1 15,1-6 1-15,-5 2 0 0,3-1 0 16,2-3 2-16,2 0-4 0,1 1 0 15,-6-2 2-15,8-4-1 0,-8 3-2 16,6-6 0-16,-1 4 1 0,5-4-5 0,-5 2 0 16,3-2 2-16,-3 0-1 0,4 0 1 15,-1-4-4-15,-3 1 5 0,2-1-6 16,-2 0 5-16,0 0-1 0,-1 0 3 16,4 0-6-16,-4-1 2 0,1-3 0 0,4 0 0 15,-1 0-3-15,-3-3 7 0,2 2-4 16,-2-2 1-16,-3-1 4 0,3-3 1 0,-2 3-5 15,2-6 6-15,-1 3-3 0,-2-5-5 16,3-4 3-16,-2 0-3 0,-2-3 2 16,0 2 0-16,-1-4 0 0,-2-3 1 0,2 0-8 15,-5-2 7-15,-2 0-3 0,1-2 1 16,-2 1-4-16,1-1 6 0,-4 0-3 16,2 1-4-16,-2-1-1 0,-3-2 2 0,2 3-2 15,-6 3 2-15,0 0-2 0,0-1 3 16,-4 1 0-16,2 1-4 0,-2-1 1 15,-7-1 1-15,2-1 2 0,-1 5-3 0,-8-3-1 16,6-3 6-16,-8 3-2 0,2 4-1 16,0-4-1-16,-2 3-1 0,-2 1-6 15,6 1-9-15,-2 1-5 0,-4-1-9 0,6 8-13 16,0-2-14-16,-1 2-22 16,2-1-29-16,-1 3-105 0,-1 1 73 0</inkml:trace>
  <inkml:trace contextRef="#ctx0" brushRef="#br0" timeOffset="27942.9">7714 7377 25 0,'0'0'26'0,"0"0"-4"0,-12 3-3 15,12-3-6-15,0 0 5 0,0 0-8 0,0 0 3 16,0 0 0-16,0 0 5 0,0 0-3 16,0 0 1-16,0 0-1 0,0 0 4 15,0 0-4-15,0 0 1 0,0 0 3 0,0 0-2 16,0 0 0-16,0 0-1 0,0 0-1 15,0 0-2-15,0 0-2 0,0 0-5 0,0 0 2 16,0 0 5-16,0 0-6 0,0 0-2 16,0 0 1-16,0 0 3 0,44-8-3 15,-44 8 0-15,28 3-3 0,-11-3 2 16,3 0-2-16,3 0 1 0,0 2-3 16,2-2 0-16,4 0-1 0,9 3 2 0,-2 0-4 15,10-3 5-15,4 2-2 0,3 1-1 16,0-2 2-16,18 2-2 0,-4 1 1 0,7-3 1 15,-2 2-3-15,4 0 4 0,-5-3-1 16,0 1 2-16,-11-1 3 0,-7 4-2 16,-4-4 8-16,-5 0 0 0,-6 1-2 0,-6-1-2 15,-3 0-2-15,2 0-1 0,-9 0 1 16,0 0-4-16,-4 0-1 0,1 4-4 16,-3-4 1-16,-8 2 1 0,7-2-3 0,-15 0-1 15,17 0 2-15,-17 0-4 0,16 0 1 16,-16 0 1-16,11 2 0 0,-11-2-6 15,0 0-3-15,0 0 1 0,0 0-5 16,16-4-2-16,-16 4-11 0,0 0-5 0,0 0-13 16,0 0-71-16,0 0 40 0</inkml:trace>
  <inkml:trace contextRef="#ctx0" brushRef="#br0" timeOffset="35610.58">21114 7477 287 0,'-15'-5'-23'0,"1"0"5"16,3 1-2-16,-5-2 11 0,5 4 0 0,1-4 3 16,-5 2 2-16,15 4 3 0,-17-5 4 0,2 4-1 15,2-6 2-15,-3 4 3 0,1 1-3 16,-4-4 1-16,3 6-2 0,-1-4 3 16,-3 2-2-16,-3 2-2 0,2-2 2 15,-2-2 0-15,-3 3-2 0,0 1 4 0,-2 0-2 16,-5 0-2-16,2 0-1 0,2 1 4 15,-4-1-4-15,-5 4 2 0,8-4 2 16,-4 2-2-16,6 0-3 0,-5 2 1 16,-3 0 2-16,8-2-1 0,-5 3 1 0,-1-2 0 15,8 1-2-15,-5 0-2 0,4 0 1 16,-1-2 4-16,4 4-2 0,-2-4 3 16,-2 4-2-16,4-2 2 0,1 1-3 15,0-2-2-15,1 2 3 0,0 0 1 0,2-2-2 16,-1-2 0-16,2 6 2 0,-3-3-2 15,2 0 4-15,-2 0 1 0,0 1-5 0,-4-3 1 16,4 4 0-16,-1-6 0 0,0 6-1 16,1-4 0-16,-5 1-1 0,-4 0 1 15,5 1-1-15,-6-3 3 0,4-1-1 0,-2 3-3 16,0-1 2-16,0 0-4 0,0 0-2 16,-1 1-1-16,-1 0 1 0,1-1-1 15,2 1-2-15,-2 0 3 0,5-2-3 0,-5 2 5 16,4 2-3-16,-1-5 2 15,0 3-4-15,2-1 3 0,-2 1-3 0,0 0 3 16,-4-3-2-16,8 2 2 0,-7-2-2 0,-1 0 2 16,-3 0-1-16,5 0-2 0,0 3-1 15,0-3 1-15,-2 0 0 0,1 1-4 16,4-1 2-16,1 0 2 0,-5 0-4 16,3 3 4-16,1-3-2 0,5 0 5 0,-6 0 2 15,0 4-3-15,-3-4 0 0,4 1 3 16,-3-1-2-16,-1 3 0 0,-1-3 0 0,-1 0 1 15,-6 0 1-15,2 0 0 0,-2 0 3 16,-16 0 2-16,6 0-1 0,0 0 3 16,-5 0 0-16,0 0-1 0,4 0-2 0,1 0 1 15,-4 3 1-15,6-3-4 0,2 1 2 16,-1 4-2-16,4-1 2 0,0-2 2 16,2 0-3-16,3 2 1 0,-2-4 0 15,9 4 0-15,0-2 1 0,0-2-4 0,-2 2 5 16,1-2-3-16,8 0 2 0,-3 0-1 15,3 0 2-15,0 0-2 0,1-2 0 16,-1 2 1-16,-2 0 0 0,2 0 0 0,0-2-3 16,-3 2 0-16,-1 0 0 0,4-4 2 15,-5 4 2-15,2 0-1 0,3-4-3 16,0 2 0-16,-3 0 1 0,7 2 0 0,-4-4-3 16,3 4 2-16,2-1 0 0,-5 1 2 15,8-4-4-15,-6 3 4 0,6 1 2 16,-3-3-4-16,2 3 2 0,-3-3 1 15,0 3-3-15,3 0 2 0,2 0-1 0,-9-1 0 16,6 1-1-16,17 0-1 0,-27 0 1 16,27 0-3-16,-23 0 2 0,9 0-1 15,14 0 0-15,-16-7-3 0,16 7-5 0,-11-1-1 16,11 1-7-16,-12-8-5 0,12 8-37 16,-15-9 21-16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50:17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3799 2929 33 0,'0'0'5'0,"0"0"1"0,0 0 14 16,0 0 11-16,-26-25 2 0,26 25 0 15,0 0-1-15,-1-14-1 0,1 14 0 16,0 0 4-16,0 0 3 0,0-12-1 0,0 12 0 15,0 0-2-15,0 0 4 0,-9-9-7 16,9 9 0-16,0 0-1 0,0 0-5 16,0 0 0-16,0 0-6 0,0 0-3 15,0 0-2-15,0 0 2 0,0 0-6 0,0 0 3 16,0 0-2-16,0 0 2 0,-12 32-1 16,8-17-4-16,1 1 2 0,3 5-1 0,-4 2-5 15,3-2 3-15,1 8 5 0,0-2-4 16,0 1-6-16,-4 0 3 0,8-1-1 15,-8 1 4-15,4-2 0 0,0 0-4 16,0-2 0-16,-4 0 1 0,8-2 7 0,-4-3-11 16,0-3 0-16,0 1 10 0,0-2-5 15,0-3-2-15,0-1 5 0,0-1-6 16,0 1 1-16,0-11 0 0,0 8 2 0,0-8-3 16,0 0-1-16,0 0 0 0,0 0 2 15,0 0-7-15,0 0-1 0,0 0 0 16,0 0 2-16,-34-16 2 0,24 7-6 0,-1 2 7 15,2-1 0-15,-5-1-1 0,5-1-5 16,-4 2 3-16,-2 0-3 0,6-1 6 0,-5 2-1 16,5-2 3-16,-2 1-5 0,1 1-3 15,3 3 1-15,-2-4 4 0,9 8 5 16,-18-9-7-16,18 9 3 0,-9-8-3 16,2 3-1-16,7 5-1 0,0 0-3 0,-12-8 0 15,12 8 4-15,0 0 1 0,0 0-1 16,0 0 0-16,-14 13 3 0,14-13-4 15,4 15-2-15,-4-15 5 0,1 17 0 0,3-6-4 16,1-5 4-16,1 5 0 0,0-3 0 16,-2 1-2-16,3-1 12 0,-2-1-10 15,2 1 0-15,1-4 1 0,-1 4 1 0,-7-8 0 16,16 7-1-16,-3-3 1 0,-4-2-1 16,6 1 0-16,-3-2 0 0,5-1 4 15,-2 0 2-15,1 0-7 0,0-1 4 0,-16 1-4 16,29-3 0-16,-14 1 3 0,-3-2 1 15,3 2-2-15,-15 2-2 0,22-5 2 16,-11 4 1-16,0-2-1 0,-3-2 3 0,-8 5-6 16,16-6-1-16,-7 1-5 0,-9 5-8 15,16-5-5-15,-9 1-18 0,-7 4-17 0,9-8-22 16,-2 2-31-16,-7 6-111 0,10-8 74 16</inkml:trace>
  <inkml:trace contextRef="#ctx0" brushRef="#br0" timeOffset="1440.33">2880 3697 545 0,'4'-8'-27'0,"-4"8"10"0,11-9 8 0,-11 9 3 16,6-7-1-16,-6 7-2 0,0 0 5 0,7-8-3 16,-7 8-2-16,0 0 5 0,0 0 2 15,0 0-1-15,0 0 1 0,0 0 3 16,-17 39 3-16,6-25 0 0,2 6 0 0,-2 3 3 16,-1 5-1-16,-5-1-1 0,1 3-2 15,-2 2 3-15,-2 4-4 0,-2-2 5 16,-1 2-2-16,-2-2-1 0,6-6 2 15,-1 2-3-15,3-2 5 0,1-3-1 0,1-6-4 16,3-2-2-16,1 2 3 0,1-6 4 0,4 0 6 16,0-5-4-16,-1 0-1 0,7-8-2 15,0 0-1-15,0 0 4 0,0 0-6 16,0 0 2-16,0 0-5 0,33-25 2 16,-17 13 1-16,-5 3 0 0,2 1 0 15,-1-3 3-15,-1 2-2 0,-2 1-2 0,2 0 2 16,0 1-5-16,-5 0 0 0,-6 7 2 15,16-6 0-15,-16 6-2 0,0 0 3 0,20 6-3 16,-9 2 4-16,-4 0-5 0,-2 0 5 16,6 2-1-16,-5 3-4 0,1-4 6 15,1 2-3-15,-3 1-3 0,2-3 3 16,0 3 1-16,-2-1 0 0,6-3-4 0,-3 3 1 16,0-5 2-16,2 1 0 0,1 0-1 15,1-3 3-15,7-2 0 0,-6 0-2 0,3-2-1 16,-1 0 5-16,1-4-4 0,-3 1 1 15,-1-1-1-15,7-4-1 0,-7 0 0 16,-2 1 1-16,2-1-3 0,-1 0 2 16,0 0 2-16,-2 4 2 0,-2-4-2 0,3 3-3 15,-10 5 3-15,11-8-4 0,-11 8-1 16,12-4-2-16,-12 4 2 0,0 0 2 0,15-3 2 16,-15 3-4-16,0 0 0 15,8 14 1-15,-4-8 1 0,0 2-7 0,-4-8-3 16,6 15-5-16,-4-7-8 0,6 3-10 15,-6-5-9-15,2 1-9 0,0 4-14 16,3-3-91-16,0-2 53 0</inkml:trace>
  <inkml:trace contextRef="#ctx0" brushRef="#br0" timeOffset="1636.13">3151 3904 401 0,'0'0'-15'0,"0"-20"-1"15,0 9 4-15,0 11 6 0,0-15 5 0,0 15-1 16,0-12-1-16,0 12-8 0,0 0-11 16,0-16-20-16,0 16-51 0,0 0 32 0</inkml:trace>
  <inkml:trace contextRef="#ctx0" brushRef="#br0" timeOffset="2216.27">3413 4164 229 0,'11'-8'-11'0,"-11"8"13"0,7-8 6 16,-7 8 5-16,10-4 1 0,-10 4 0 0,0 0-3 15,0 0-1-15,10-6-1 0,-10 6 2 16,0 0-2-16,0 0 0 0,0 0 2 0,0 0-6 16,6 23-2-16,-6-23 2 0,-6 17 2 15,2-6-1-15,2 1 1 0,2 1-2 16,-9-1-1-16,8 3 1 0,-3 0-1 15,1-2 2-15,-1 2-3 0,0-2-1 16,1-5 2-16,-1 5-1 0,4-2-1 0,0-11 2 16,-5 17 3-16,5-17 0 0,0 12 9 0,0-12-5 15,0 0-2-15,0 0-1 0,0 0 1 16,0 0-2-16,0 0 0 0,0 0-2 16,0 0-2-16,0 0 2 0,12-44-1 15,-8 27 0-15,0 4 1 0,3-7-2 0,-1 2-2 16,-2 1-2-16,4 2 4 0,0-2-1 15,3 0 4-15,1 2-4 0,-1 6-1 16,-1-3 1-16,-2 1-3 0,3 4 1 0,2-1-2 16,-2 0 1-16,1 7-1 0,3-3 0 15,-15 4 0-15,25 4 0 0,-10-3 0 16,-5 5 4-16,2-1 0 0,-1 3-4 0,-2-1 2 16,2 3 0-16,0 0-1 0,-3 3-1 15,0-2 1-15,0 6 3 0,1-5 0 16,-4 1 0-16,2 3-3 0,0-1 1 0,-3-3-4 15,0 1-2-15,-3-1-2 0,3 2-5 16,-4-4-6-16,3-2-10 0,1 0-15 16,0 3-7-16,-4-11-70 0,6 11 41 15</inkml:trace>
  <inkml:trace contextRef="#ctx0" brushRef="#br0" timeOffset="2721.97">3920 4253 299 0,'0'0'-18'0,"0"0"3"15,0 0 2-15,0 0 4 0,7 11 4 16,-7-11 6-16,0 0 3 0,0 0 5 0,10 1-3 15,-10-1 3-15,14 0-1 0,-14 0 0 16,0 0 3-16,24-7-4 0,-24 7 1 16,16-6 3-16,-6-2-3 0,-4 2 3 15,4-2 1-15,-3 0 2 0,-2 0-4 0,-1-1 3 16,3 1 3-16,-7 8-1 0,7-11-2 16,-7 11 0-16,4-13-6 15,-4 13 4-15,0 0-5 0,-12-12 1 0,12 12 0 16,-18-5 0-1,4 5 1-15,14 0-6 0,-27 5 1 0,15-1 3 16,-5 4-2-16,3-1 2 0,4 3-2 16,-2 1-3-16,5-2 0 0,-4 3 1 15,7 4 2 1,3-2-4-16,1-1 0 0,0 0 3 0,1 2-3 16,10 2 2-1,0-1-4-15,5-1 1 0,-2-3-1 16,5 4-4-16,1-5-6 0,1 2-5 15,-2-2-4-15,4-1-9 16,1-3-6 0,-6 1-10-16,8-1-78 15,-8-2 42-15</inkml:trace>
  <inkml:trace contextRef="#ctx0" brushRef="#br0" timeOffset="3192.78">4512 4256 310 0,'0'0'-12'0,"0"-15"4"0,0 15 4 0,-9-12 4 15,3 4 0-15,6 8 0 0,-13-16 1 16,8 8 4-16,-6 4-4 0,0-3 1 0,2 1 0 15,9 6-2-15,-24-4 4 0,11 1-3 16,13 3 3-16,-23 5-3 0,10 3 2 0,3-4-1 16,-4 7 1-16,7-2-2 0,-4 2 2 15,2-2 2-15,2 2-2 0,3 1-2 16,-2 0 4-16,4-1-4 0,-3-1 3 16,5 1-2-16,0-11-2 0,0 21 3 15,0-13 1-15,0-8-2 0,7 12-2 0,-3-4 4 16,-4-8-7-16,17 6 1 0,-17-6 5 15,16-4-6-15,-16 4-1 0,23-4 3 16,-13-4-3-16,1 2 0 0,1-2 4 16,-4 4-1-16,0-4 1 0,-8 8 3 0,19-9-3 15,-13 5 0-15,-6 4-1 0,12-8-2 16,-12 8 0-16,15-3 2 0,-15 3 1 0,0 0-1 16,19 11 4-16,-11-4 2 0,-2-1-3 15,1 2 1-15,-2 0 0 0,2 2-1 16,4 0-2-16,-3 0 1 0,-3-1-7 0,2-1-7 15,-1 3-7-15,0-5-10 0,3 1-9 16,0 1-43-16,1-3 28 0</inkml:trace>
  <inkml:trace contextRef="#ctx0" brushRef="#br0" timeOffset="3588.37">4709 4205 222 0,'-1'-12'2'0,"1"12"0"0,-4-9 10 16,4 9 4-16,-3-12 1 0,3 12 4 15,-4-11-2-15,4 11 2 0,0 0-5 0,0-13 1 16,0 13-4-16,7-10-2 0,-7 10-1 16,11-8 1-16,-11 8-3 0,16-1-2 15,-16 1 0-15,22 4-1 0,-11-1-1 16,4 5 1-16,-3-4 1 0,2 4-4 0,-2 1 2 15,0 4-5-15,-1-1 0 0,4 3 1 16,-9 1 0-16,4-1-4 0,-4 2 4 16,-2-1-1-16,-1-1 0 0,1-2 2 0,-3-1-4 15,3-3 3-15,2 3 4 0,-6-4 0 16,0-8 8-16,1 15-3 0,-1-15 0 16,8 5 1-16,-8-5 0 0,0 0 1 0,0 0-2 15,25-14-3-15,-10 3 3 0,1-4-4 16,1 1 1-16,3-1 1 0,-1-5 2 0,-3 3 1 15,1-2-2-15,2 4-4 0,-7 2-8 16,0-2-5-16,3 3-12 0,-5 6-23 16,-3-2-19-16,-3 0-89 0,-4 8 51 15</inkml:trace>
  <inkml:trace contextRef="#ctx0" brushRef="#br0" timeOffset="4068.45">6397 3933 379 0,'0'0'-17'16,"8"-11"3"-16,-8 11 2 0,0 0 2 16,0-12 7-16,0 12 2 0,0 0 0 0,0 0 0 15,0 0 2-15,0 0 1 0,0 0 4 16,0 0 4-16,0 36-1 0,0-21-2 16,0 2 0-16,0 2 0 0,-4 5 1 0,0-1-1 15,4 2-2-15,-2-1 4 0,-2 4-3 16,1-3-6-16,3 1-5 0,0-5-10 15,-4 2-9-15,4-1-10 0,0-4-11 0,-4-2-51 16,4-2 33-16</inkml:trace>
  <inkml:trace contextRef="#ctx0" brushRef="#br0" timeOffset="4374.39">5797 3726 265 0,'-12'-4'-4'0,"-2"3"-1"15,0 1-1-15,14 0 7 0,0 0 10 0,-20-5 5 16,20 5-2-16,0 0 2 0,0 0 0 16,0 0-2-16,39-12 0 0,-11 9-1 0,4-1-2 15,16-3 3-15,0 3-5 0,12-4 7 16,0 3-1-16,5-3-4 0,2 1-1 15,4 1 2-15,-2-2-1 16,-2 0-1-16,-3 2 1 0,-3 2-5 0,-9-1 1 0,-8 0-3 16,-5 3-6-16,-6 2-4 0,-2-4-2 15,-2 8-6-15,-6-4-4 0,-2 2-16 16,-5 3-8-16,0 0-21 0,-5 2-48 0,-1-2 38 16</inkml:trace>
  <inkml:trace contextRef="#ctx0" brushRef="#br0" timeOffset="4651.32">6820 4180 301 0,'0'0'4'0,"-20"-2"-3"16,20 2 6-16,0 0 8 0,0 0 12 15,-12-9 2-15,12 9-7 0,0 0 1 16,0 0-4-16,0 0-1 0,0 0 0 0,0 0-1 16,-7 15-2-16,7-6 0 0,0-9-2 15,2 23 6-15,3-10-7 0,-5-1 1 0,4 3-9 16,-4-2 0-16,0 2-10 0,0-2-11 16,1 4-9-16,-1-5-11 0,0 0-13 15,4-2-15-15,-4 0-70 0,0-10 46 16</inkml:trace>
  <inkml:trace contextRef="#ctx0" brushRef="#br0" timeOffset="5716.12">6940 4138 346 0,'4'8'-15'0,"-4"-8"10"0,0 0 5 0,0 0 11 15,11 6 2-15,-11-6 7 0,0 0 2 16,0 0-4-16,0 0 1 0,0 0-4 16,0 0-3-16,0 0 1 0,6 6-5 0,-6-6-1 15,0 0 8-15,0 18-7 0,0-18-1 16,-4 17-1-16,2-5-2 0,-2 1 2 15,0-2-3-15,1 1 2 0,-1 3 1 16,3-6-4-16,-3 4 2 0,0-1 0 16,-3 2-3-16,7-14 3 0,-3 17-5 0,-1-9 1 15,4-8 1-15,0 12 3 0,0-12-4 0,0 0 0 16,4 11 9-16,-4-11-6 0,0 0-2 16,0 0-2-16,19-23 4 0,-12 12-1 15,1-2-3-15,-2-2 2 0,5-2-2 16,-6 0 0-16,6-1 2 0,-4 1 1 0,2 1-4 15,-2 1 2-15,-1 1-1 0,4 3 2 16,-4 2-3-16,2-1 1 0,0 2 0 16,3 3 2-16,0 1 0 0,-11 4-4 0,22-3-1 15,-22 3 1-15,20 4 3 0,-6 2 1 16,-6 2-4-16,4-4 1 0,-6 4-1 16,5 1 4-16,-6-1-5 0,5 3 0 0,-5-2 0 15,-1 2 0-15,3-5-1 0,-5 5 0 16,2-3-2-16,0-1 5 0,-4-7 2 15,6 12-6-15,-4-7 7 0,-2-5-5 0,0 0 3 16,11 5-3-16,-11-5 0 0,0 0 1 16,0 0 4-16,24-20-5 0,-16 12 3 15,3-1-3-15,-1-2 2 0,6-2-2 0,-1 5 4 16,-7-3 1-16,7 5 1 0,-5-2 1 16,1 0-2-16,-3 0 0 0,0 4 0 15,-8 4-1-15,17-6-1 0,-17 6 1 16,16 3 2-16,-16-3 0 0,12 11-2 0,-8-5 2 15,-1 5 2-15,5-2-1 0,-5 3-1 16,1 2 0-16,-3-2-1 0,-1 2 1 16,9 0-1-16,-7 0 0 0,2 0 0 0,0-2 3 15,2 1-4-15,1-1 4 0,-2 0-2 16,6-3-2-16,0 2-2 0,1-4-1 16,2-2-1-16,2-2 1 0,2-3 0 0,2 0-3 15,-2-3 3-15,8-4-4 0,-4-1-3 16,1-4 3-16,-3-4 0 0,-3 3 0 15,-1-6-2-15,2 2 1 0,-6-3 3 0,2 5-1 16,-8-2 1-16,4 1-1 0,-3 1 1 16,-3 2-1-16,-3 1 1 0,-1 12 3 15,-5-12-1-15,5 12-1 0,-13-8 4 0,13 8-2 16,-20 5 2-16,20-5 0 0,-16 15 3 16,9-4-2-16,0-2 4 0,3 4 0 15,0 2 1-15,4 0 1 0,4-1-1 0,3 4 2 16,-2-1 3-16,10-2-3 0,-2 2-2 15,3-5 1-15,6 0 4 0,-2 0-10 16,-2-4-3-16,8-1-14 0,-4-2-9 16,-2-2-23-16,-1-3-88 0,6-3 46 0</inkml:trace>
  <inkml:trace contextRef="#ctx0" brushRef="#br0" timeOffset="6004.92">8788 3989 346 0,'0'0'-5'0,"0"0"7"0,-9-17 5 16,9 17 9-16,-6-8 4 0,6 8 4 0,0 0-3 15,-4-11-4-15,4 11 0 0,0 0-3 16,0 0 1-16,0 0-1 0,0 0-3 15,0 0 3-15,-1 36-6 0,2-24 6 16,-1 3-8-16,4-1 1 0,-4 4-11 16,6-2-9-16,-5 0-10 0,-1 1-10 15,4-4-18-15,0 3-100 16,-4-1 51 0</inkml:trace>
  <inkml:trace contextRef="#ctx0" brushRef="#br0" timeOffset="6136.14">8779 3714 397 0,'-6'-17'-24'0,"6"17"-9"0,0-13-2 16,0 13-69-16,-4-11 35 0</inkml:trace>
  <inkml:trace contextRef="#ctx0" brushRef="#br0" timeOffset="6692.78">8817 3990 268 0,'4'14'-8'16,"-4"-14"1"-16,0 0 7 0,7 5 9 15,-7-5 6-15,0 0 5 0,0 0 4 0,0 0 8 16,23-8 1-16,-23 8-3 0,14-8 1 16,-14 8-6-16,12-7-2 0,-12 7-4 15,11-6 1-15,-11 6-3 0,16 0-5 0,-16 0-1 16,12 6 1-16,-3-2-2 0,-3 3 0 16,0 1-3-16,1 3 5 0,1 2-3 15,-3 2 0-15,-2-1-2 0,1 1 0 0,0 2-5 16,-1 3 0-16,1-1 1 0,-3-2-8 15,-1 1-4-15,0-2 5 0,0 1-3 16,0-4-4-16,0-1 5 0,0 2-1 0,-1-2 4 16,1-12 2-16,0 16-1 0,0-16-1 15,0 0 3-15,1 8-4 0,-1-8 3 16,0 0-1-16,0 0 2 0,19-26 2 0,-17 16-5 16,4-4 4-16,4-3 1 0,1 1 0 15,0-1 1-15,-1-3-1 0,0 1 0 16,-2 2 7-16,2-2-3 0,1 6 2 0,0-2-2 15,-2-1 4-15,-2 7-2 0,3-5-2 16,1 5 1-16,-6 2-2 0,6-2-1 16,0 5 0-16,-3 0 0 0,-8 4 1 0,20 0-4 15,-20 0 3-15,24 4-3 0,-11 4 4 16,-2-1 0-16,1-1-7 0,-2 5 6 16,1 0-6-16,-4 1 4 0,-2 1-6 15,6 2-3-15,-1-2-4 0,-4 4 0 0,4-2-3 16,-3-3-10-16,-2 0-3 0,1 4 0 15,-1-5-15-15,-1 2-7 0,3-2-12 0,-3-5-87 16,2 5 51-16</inkml:trace>
  <inkml:trace contextRef="#ctx0" brushRef="#br0" timeOffset="7214.25">9404 4026 384 0,'0'0'-11'0,"-4"-10"6"0,4 10 12 0,0 0 6 0,0-12 6 16,0 12 6-16,0 0-1 0,-1-14-2 15,1 14 1-15,0 0-7 0,0 0 2 0,0 0-1 16,0 0-7-16,0 0 0 0,0 0-1 16,0 0 5-16,0 0-4 0,0 0-3 15,18 26 1-15,-8-13 0 0,-4 2 0 16,2 2 4-16,0 0-8 15,-4 2 7-15,7 2-2 0,-4-1 1 0,-3 0-3 16,6 0 3-16,-4-1-6 0,0-2 1 0,-2-2-1 16,3 0 1-16,-6-3 4 15,9-3 14-15,-9 2 0 0,3-3 3 16,3-3-3-16,-7-5-1 0,16 1 2 0,-16-1-8 0,21-10 6 16,-9 2-4-16,3-8-8 0,-3 1 0 0,2-5 1 15,2-4 4 1,2 0-6-16,-2-1-4 0,1-1-3 15,-8 5-1-15,5-2-6 0,-5 3 3 0,2 0-14 16,2 3-6-16,-4 1-9 0,-2 4-11 0,1-1-17 0,-1 6-8 16,-6-1-9-16,-1 8-151 0,0 0 77 0</inkml:trace>
  <inkml:trace contextRef="#ctx0" brushRef="#br0" timeOffset="7856.41">10467 4258 548 0,'0'0'-38'0,"-2"-17"15"0,-3 9 7 15,5 8 0-15,-9-12 5 0,2 5 5 0,-5-3 4 16,-3 3 2-16,-1-4-1 0,-5 1 3 16,2 6-2-16,-1-4 3 0,-2 0 1 15,0 5-1-15,2 2-4 0,-4 1 1 0,4 0 2 16,4 4-4-16,-2 1 1 0,-4 3 3 16,2-1 1-16,3 3-3 0,1 1 2 15,3 2-2-15,-1-1 1 0,1 2-1 0,4-4 0 16,2 0 3-16,0-1 1 0,-1 2-2 15,7-3 1-15,-4 1 0 0,5-9 1 16,0 12-1-16,0-12-3 0,6 9 2 16,-6-9 2-16,15 2-1 0,-15-2-1 0,0 0 0 15,33-15-1-15,-23 7-2 0,0-1 3 16,4-2-1-16,-5 2-3 0,4 1 4 0,-3-2 2 16,0 0-3-16,1 3 6 0,-6-1-4 15,6 3-3-15,-11 5 2 0,13-11-2 16,-13 11 0-16,14 0-2 0,-14 0 3 15,0 0 1-15,17 13-1 0,-16-2 0 0,9-4-1 16,-9 3 3-16,7-3-2 0,-1 4 0 16,-5-2-7-16,2 2-7 0,2-2-7 0,0 2-11 15,5-5-16-15,-2 2-89 0,2 0 46 16</inkml:trace>
  <inkml:trace contextRef="#ctx0" brushRef="#br0" timeOffset="8281.16">10580 4126 367 0,'0'0'-10'16,"-4"-10"3"-16,4 10 6 0,-1-12 12 0,1 12 6 16,-4-14 1-16,4 14 0 0,0-12 4 15,0 12-2-15,5-13 0 0,-5 13-6 16,9-9 3-16,-9 9-8 0,16-8-1 15,-5 8 2-15,-11 0-1 0,19-2-3 0,-19 2-2 16,26 7 1-16,-11-2-1 0,-3 2 0 16,-1 4 1-16,5 2 0 0,-6-1 3 15,2 1-5-15,-1 2 0 0,0 2 0 0,-6 1-4 16,-1-4 8-16,-1 1-7 0,1 1 3 16,-4-4 2-16,4 0-3 0,-4 1-2 0,0-3 0 15,0-1 5-15,0 2-4 0,0-11 0 16,2 10 5-16,-2-10-6 0,0 0 4 15,0 0-5-15,0 0 3 0,0 0-1 16,20-22 1-16,-9 10-3 0,1-4 4 0,-1 1-3 16,1-2 1-16,2-3-3 0,-2 1 3 15,3 0-3-15,-2 2 0 0,1 2-2 16,-4-2 0-16,4 0-6 0,-5 2-3 0,2 6-4 16,-1-3-4-16,-4 1-8 0,0 4-6 15,1-1-4-15,-7 8-7 0,9-9-94 0,-9 9 48 16</inkml:trace>
  <inkml:trace contextRef="#ctx0" brushRef="#br0" timeOffset="8540.39">11128 4097 359 0,'0'0'-14'0,"0"0"13"15,0 0 4-15,0 0 14 0,17-8 1 0,-17 8 1 16,0 0-5-16,0 0 0 0,0 0-2 16,0 0-2-16,0 0 0 0,0 0-3 15,0 21 4-15,0-21-2 0,-9 20-2 0,8-6 4 16,-3 0-3-16,-3 0-1 0,3 0-1 16,1 1-4-16,-1 0-3 0,0-1-10 15,3 0-8-15,-3-2-13 0,1 1-10 0,-1-4-7 16,4 2-79-16,0-11 44 0</inkml:trace>
  <inkml:trace contextRef="#ctx0" brushRef="#br0" timeOffset="8708.33">11288 3822 323 0,'0'0'-19'0,"5"-12"-1"0,-5 3 3 0,0 9-4 16,7-11 1-16,-7 11-4 0,0-12-45 16,0 12 23-16</inkml:trace>
  <inkml:trace contextRef="#ctx0" brushRef="#br0" timeOffset="9286.19">11604 4230 179 0,'5'11'-4'0,"-5"-11"3"15,10 5 5-15,-10-5 7 0,0 0 1 16,0 0 7-16,0 0-2 0,0 0 3 15,0 0 4-15,0 0-4 0,0 0 1 16,0 0 4-16,18-13 0 0,-18 13 0 0,0 0-1 16,0 0-1-16,0-12 1 0,0 12-6 15,0 0-4-15,-10-16 0 0,10 16 0 0,-8-8-3 16,8 8-4-16,-22-7-1 0,12 3 0 16,10 4 1-16,-28-2-2 0,13-2 0 15,-6 4 1-15,5 4-2 0,0 1-3 16,-2-1 0-16,2 0-1 0,-1 8 0 0,5-5 1 15,-3 6-1-15,3-1 2 0,2 0-2 0,-1 0 3 16,6 1-3-16,-2 2-1 0,3-4 1 16,0 1-1-16,1-2 2 0,3-10-1 15,3 20 0-15,1-13 3 0,3-2 1 16,2 1-5-16,2-5 2 0,-11-1-3 16,22-1 7-16,-4-2-5 0,-5-2 1 0,6-3-3 15,-2-2 4-15,2 2-2 0,-3-4-1 16,1 3 1-16,-1 1 6 0,-4 0-8 15,-1 1 3-15,-1-1-2 0,2 3-4 16,-4-3 1-16,0 4 4 0,-8 4-5 0,18-5 1 16,-18 5-2-16,10-3 3 0,-10 3-2 15,0 0 2-15,10 11 4 0,-10-11 1 0,4 14-1 16,-4-6-3-16,2 3 0 0,-2-11-3 16,4 17-10-16,-4-5-4 0,4-5-7 15,-1 4-8-15,1-2-12 0,-3 2-10 16,9-3-70-16,-5-2 43 0</inkml:trace>
  <inkml:trace contextRef="#ctx0" brushRef="#br0" timeOffset="9803.77">11800 4244 325 0,'0'-8'-15'0,"0"8"6"0,0-18 9 0,-1 9 7 15,1 9 9-15,-6-20 6 0,6 9-3 16,0 11 9-16,-5-20-4 0,1 14 7 16,4 6 3-16,-3-19 1 0,3 19-4 15,-4-15 1-15,4 15-5 0,0 0-6 0,0-14-1 16,0 14-5-16,-4-11-6 16,4 11 2-16,0 0 2 0,0 0-5 0,0 0 0 0,0 0 2 15,0 0-1-15,4 33 1 0,-4-18-5 16,0-3 0-16,0 4-2 0,0-1 1 15,-4 2 2-15,4 0-3 0,-2-2-1 16,-2 0 1-16,4 1 0 0,-2-2-6 16,2-2 1-16,-4 2 4 0,4-4-1 0,0-10 6 15,-4 19-8-15,4-11 2 0,0-8-1 16,8 7 0-16,-8-7-1 0,0 0-1 0,0 0-1 16,0 0-1-16,28-22 6 0,-21 12-6 15,4-5 2-15,3 0-3 0,-2-2-3 16,-1 0 1-16,1-2 6 0,-1 2-1 0,-1-2-2 15,0 6 2-15,0-2-3 0,-3 4 5 16,2-1-3-16,2 2 0 0,-3 4-2 16,3-2 2-16,-1 7-1 0,-10 1 2 15,20 0 0-15,-20 0-2 0,28 9 4 0,-16-1-6 16,3 2 5-16,-7 0-4 0,3 4-1 16,3-2-3-16,-8 1-2 0,0-1 2 15,1 0-6-15,1 0-3 0,-7 1-2 0,6-3-9 16,-3 3-7-16,0-6-8 0,-1 3-10 15,-3-10-97-15,0 11 51 0</inkml:trace>
  <inkml:trace contextRef="#ctx0" brushRef="#br0" timeOffset="10161.4">12288 3633 371 0,'0'0'-25'0,"19"8"6"16,-11-1 5-16,-6 3 6 0,4 5 3 16,3 2 4-16,-8 3 1 0,3 3 6 0,-4 2-1 15,4 3 4-15,-4 2 2 0,-4-2-1 16,4 1 1-16,0 2-1 0,-4 1-3 15,4-3 4-15,-1 3-4 0,1 1 2 16,0-2 0-16,0-2 0 0,1-1-2 0,3 6 1 16,0-8 0-16,3 0 2 0,4 3-4 15,-3-6 1-15,2-1 2 0,0-3 0 0,0 2-5 16,2-3 2-16,3-2-3 0,2-3-10 16,-5 0 0-16,4-2-7 0,6-3-9 15,-6-4-6-15,1-1-10 0,-1-3-8 16,1 0-64-16,3-3 38 0</inkml:trace>
  <inkml:trace contextRef="#ctx0" brushRef="#br0" timeOffset="10424.54">12284 4036 282 0,'-17'-7'-10'0,"17"7"4"0,0 0 6 0,-6-7 5 16,6 7 6-16,0 0 4 0,0 0 0 16,0 0 1-16,30-6 1 0,-17 4 1 15,-13 2 0-15,29 0-5 0,-11 0 1 0,-2 0-1 16,4-4-2-16,-3 4 1 0,3-1-3 16,-3 1-4-16,-1-4-6 0,2 3-5 15,-6 1-14-15,2-3-14 0,-2-1-20 0,-12 4-63 16,20 0 40-16</inkml:trace>
  <inkml:trace contextRef="#ctx0" brushRef="#br0" timeOffset="11501.7">13857 4346 293 0,'0'0'-8'0,"0"0"9"0,0 0 8 0,-6 7 3 16,6-7 1-16,0 0-3 0,0 0 4 15,0 0-1-15,0 0 2 0,0 0-3 16,0 0 0-16,0 0 3 0,33-20 1 0,-25 9 0 16,0 5-3-16,3-5 2 0,-1 3 1 15,-4-3-3-15,0-2 3 0,5-4-4 0,-6 2-1 16,-5 0-2-1,6 3-3-15,-2-5 2 0,-4 0-3 0,-4 6 0 0,-2-2 0 16,5 1-3-16,-10 1 5 0,-3 0-5 16,2 7-2-16,0-4 2 0,-6 3 1 0,-6 4-1 15,6 1-4-15,-4 1 3 0,0 4 4 16,-5 1-2-16,2 4-1 0,2 0-2 16,3 2-2-16,1 1 1 0,3 2 3 0,-1-1-1 15,6 1-1-15,6 2 4 0,-3 2-2 16,5-2 0-16,3-2 3 0,7 1-1 15,-2 0 1-15,10 0-1 0,2-1-2 16,-1 1 1-16,3-4 4 0,1-3-3 0,3 2-2 16,2-2 5-16,2-5-5 0,-2 4-4 15,2-4-4-15,-2 1-8 0,-5-3-9 0,-1-2-8 16,-3 2-15-16,5-4-17 0,-5 2-98 16,-3 0 55-16</inkml:trace>
  <inkml:trace contextRef="#ctx0" brushRef="#br0" timeOffset="11978.51">14313 4310 394 0,'11'-6'-21'0,"0"-1"5"0,-6-1 9 16,2-3 5-16,-1 5 5 0,0-5 4 0,-4-2 0 15,1 3-2-15,-3-2 5 0,0 12-5 16,-3-22 1-16,-5 11-1 0,2 2 1 15,-5-2 0-15,3 3-2 0,-7-1 3 16,3 5-5-16,-2-4 3 0,-2 2-3 16,1 4 0-16,-4-1 1 0,-2 0-2 0,8 6 0 15,-9 0 2-15,6-1-2 0,-1 6 2 0,2-2-2 16,-1 0 2-16,6 1-2 0,-2 4 2 16,1-1-1-16,6-3 1 0,-2 4-1 15,3-1-2-15,4-10 2 0,-4 16 0 0,4-8 1 16,0-8 2-16,8 15-4 0,-7-10 3 15,-1-5 1-15,18 7-3 0,-8-3 3 16,6-4-4-16,-4 0 9 0,-12 0-7 0,27-4 2 16,-12 3 7-16,2-2-1 0,-17 3 0 15,23-3 2-15,-13 1 0 0,-10 2-1 16,20-3-8-16,-20 3 3 0,16 3 0 16,-9-1-2-16,-7-2 2 0,11 14 1 0,-10-6-2 15,6 2 2-15,-5 5 1 0,0 2-2 16,-2 2 0-16,0 4-4 0,-2-3 1 0,2 5 3 15,0-4 0-15,-2 2 0 0,2 2-8 16,0-2-2-16,0-3-7 0,2 3-6 16,-4-3-13-16,2-4-9 0,0 1-11 15,0-4-8-15,2-1-106 0,-2-1 56 0</inkml:trace>
  <inkml:trace contextRef="#ctx0" brushRef="#br0" timeOffset="12473.34">14436 4258 406 0,'0'-10'-28'0,"0"10"7"16,1-15 13-16,2 8 5 0,-3 7 10 15,4-16 1-15,0 10 3 0,-4 6 3 16,0 0-1-16,0-15-1 0,0 15 0 0,3-11-9 15,-3 11 3-15,0 0 1 0,0 0-4 16,0 0 5-16,0 0 0 0,0 0 2 16,0 0 0-16,0 0-3 0,0 0 3 0,-7 36-4 15,7-36 5-15,4 22-1 16,-4-12 0-16,3 2-1 0,1 2 0 16,-3-2 4-16,7-3-1 0,-1 3-3 0,3-1 6 0,1-1-1 15,-3-3-6-15,4 4 3 0,0-7-4 16,3 1 8-16,-2-2-3 0,0-3-3 15,2 0-7-15,-15 0 0 0,32-10 5 16,-20 2-11-16,3 0 3 0,-3-4 2 0,0-1-2 16,-2 1 0-16,1 3-3 0,1-3 4 15,-4 1-6-15,-1 3 6 0,5 1 0 0,-8-1-3 16,2 0 2-16,-6 8-5 0,16-4 3 16,-16 4 1-16,0 0 2 0,23 4 3 15,-14 4-6-15,-3 0 1 0,7 2 3 16,-5-1 4-16,3 2-6 0,-3 2 4 0,2-1-3 15,6 1-2-15,-8 2 1 0,0-6 1 16,3 1-8-16,0 3-10 0,1-5-5 16,-8 1-10-16,6-1-8 0,-2-4-22 0,0 3-98 15,-1-3 55-15</inkml:trace>
  <inkml:trace contextRef="#ctx0" brushRef="#br0" timeOffset="12920.23">15275 4336 383 0,'14'-10'-35'0,"-14"10"7"0,4-10 9 0,-4 10 6 0,0-12 5 16,0 12 1-16,0-15 2 0,0 15 2 16,-10-16 2-16,4 7-1 0,-4 1 2 15,6 0 0-15,-8 1 3 0,1-1 2 16,-1 4 1-16,1-4-1 0,-6 5 2 15,8-1 2-15,9 4 2 0,-27-4-1 0,14 4-7 16,13 0 2-16,-23 8 4 0,8-4 1 16,6 4-5-16,-4 0 4 0,9 2-4 0,-8 0 3 15,5 4 1-15,-1-6-4 0,8 5 2 16,-4-2-1-16,4 1 2 0,-4-2-2 16,4-10 0-16,0 18 1 0,0-18 4 0,4 12-4 15,0-4-5-15,4-7 4 0,-8-1-2 16,19 4 2-16,-19-4-2 0,17-4-4 0,-17 4 3 15,20-7 5-15,-8 5-4 0,-1-2-3 16,1-2 1-16,-3 1-1 0,-9 5-2 16,19-5-1-16,-15-1 1 0,-4 6-2 15,14-1 2-15,-14 1-4 0,0 0 4 16,23 1-1-16,-18 5-1 0,-5-6-4 0,11 12 11 16,-4-7-12-16,-2 3-8 0,6 0-5 15,-7 1-3-15,2-1-6 0,0-4-4 16,0 3-9-16,-2 1-55 0,7-3 33 0</inkml:trace>
  <inkml:trace contextRef="#ctx0" brushRef="#br0" timeOffset="13657.3">15455 3990 236 0,'0'0'-19'0,"0"-14"6"0,0 14 7 16,2-15 2-16,-2 15 3 0,0-13 3 16,0 13 2-16,0 0 3 0,4-12-1 15,-4 12 0-15,0 0 0 0,0-10 2 16,0 10-2-16,0 0 3 0,0 0-3 15,2-10 7-15,-2 10-4 0,0 0 2 0,0 0 1 16,0 0-2-16,0-12 1 0,0 12 4 16,0 0-3-16,0 0 3 0,0 0 0 15,0 0-6-15,0 0 1 0,0 0-1 0,0 0 1 16,0 0-2-16,0 0-2 0,0 0 0 16,0 0 1-16,0 0-2 0,0 0 0 15,0 0 0-15,0 0-2 0,0 0 2 0,0 0 1 16,0 0-1-16,0 0-1 0,0 0 0 15,0-14-1-15,0 14 1 0,0 0 1 0,0 0-1 16,0 0 1-16,0 0-3 16,0 0 0-16,10-10 5 0,-10 10-6 0,0 0 2 15,0 0 0-15,0 0 1 0,0-7 2 16,0 7-3-16,0 0-3 0,0 0 0 0,0 0 3 16,0 0-3-16,0 0 3 0,0 0-3 15,0 0 5-15,0 0-6 0,8-8 1 16,-8 8 1-16,0 0 2 0,0 0-4 15,0 0 0-15,0 0 2 0,0 0 1 0,0 0-4 16,0 0 2-16,0 0 0 0,0 0-2 16,0 0-1-16,0 0 4 0,0 0 1 0,0 0-3 15,0 0 1-15,-8 39 3 0,-2-25-3 16,8 1 3 0,-2 5 2-16,2 0 7 0,-2 4-9 15,0 0 4-15,-3-1-2 16,2 2 2-16,1-1-5 15,1 1 3-15,-1 1 0 0,4-5-4 16,0 3 3-16,0-3 2 0,0-1 1 16,0 2-5-16,4-2-1 0,7-6-1 0,-3 4-2 15,0-6-4 1,0 1-6-16,6-4-2 0,-2-1-6 0,-1-1-5 16,6-2-7-16,-3 1-10 0,4-6-13 0,-7 0-87 15,6 0 49 1</inkml:trace>
  <inkml:trace contextRef="#ctx0" brushRef="#br0" timeOffset="13883.09">15455 4153 349 0,'-8'-1'-21'0,"8"1"8"0,-16-6 4 16,16 6 8-16,0 0 2 0,-19-8 1 0,19 8 5 15,0 0-3-15,-9-5 0 0,9 5 0 16,0 0 1-16,0 0 0 0,0 0 0 0,36-3-1 15,-36 3 1-15,22 0 0 0,-10-1 1 16,4 1-4-16,-1-3 0 0,4-1 3 16,-5 4-3-16,-2-1-4 0,3-2 1 15,-15 3-4-15,23-2-5 0,-10 0-3 0,-13 2-6 16,19 0-4-16,-19 0-4 16,16-4-3-16,-16 4-53 0,18 0 28 0</inkml:trace>
  <inkml:trace contextRef="#ctx0" brushRef="#br0" timeOffset="13950.22">15695 4110 219 0</inkml:trace>
  <inkml:trace contextRef="#ctx0" brushRef="#br0" timeOffset="14071.64">15707 4114 190 0,'0'0'-9'0,"0"0"9"0,0 0 3 15,0 0 8-15,0 0 2 0,0 12-1 16,0-12 5-16,0 0-1 0,-4 18-1 16,4-18 1-16,-6 20-2 0,4-11 0 0,-2 2-1 15,1 2-3-15,3-13 3 0,-4 24-6 16,0-15 2-16,4 5-3 0,-4-2-4 0,4 1-10 15,-7-4-6-15,7-9-15 0,0 19-8 16,-1-7-60-16,1-12 33 0</inkml:trace>
  <inkml:trace contextRef="#ctx0" brushRef="#br0" timeOffset="14303.07">15661 3844 262 0,'0'0'1'0,"0"-18"-5"15,3 10 2-15,-3 8 2 0,4-13 0 16,-4 13 0-16,1-12 2 0,-1 12-4 16,11-9-4-16,-11 9-7 0,0 0-12 0,0-11-48 15,0 11 25-15</inkml:trace>
  <inkml:trace contextRef="#ctx0" brushRef="#br0" timeOffset="15443.52">15837 4114 182 0,'0'0'-8'0,"7"7"8"15,-7-7 6-15,8 8 8 0,-8-8-2 16,0 0 6-16,0 0 1 0,8 7-5 0,-8-7-2 16,0 0 0-16,0 0 0 0,0 0-1 15,-12 17 4-15,12-17-7 0,-15 11-1 16,9-3 1-16,0-2-5 0,0 2 2 16,2 3 0-16,-7-3 0 0,4 3-1 15,6-1 1-15,-7 2 1 0,8-2 1 0,0 0 0 16,-4 4 1-16,4-14-6 0,0 18 3 0,4-7 0 15,-4-2 2-15,8-1 1 0,-7 0-4 16,6-4-1-16,-7-4-1 0,16 8 4 16,-7-5-4-16,-9-3 1 0,0 0-2 15,35-11-2-15,-27 3 0 0,0 0-5 16,3-9 1-16,-1 4 2 0,-6-2 0 0,8-1-4 16,-12 1 3-16,4-1-1 0,-4-1 1 15,0 2-3-15,0 3 1 0,-4-1 2 16,0 1 1-16,-1 0-2 0,-2 0 1 0,-3 1 2 15,3 3-5-15,2 2 5 0,-6-1-3 16,11 7-1-16,-12-11 1 0,12 11 1 16,-11-8-3-16,3 3 3 0,8 5-1 0,0 0-3 15,-8-8 7-15,8 8-3 0,0 0 5 16,0 0 2-16,0 0 4 0,-10-7-4 16,10 7 3-16,0 0-1 0,0 0 3 0,0 0-1 15,26-10 0-15,-14 10-1 0,-12 0-1 16,23-2-2-16,-8 0 3 0,-15 2-2 15,26 0 1-15,-12 2 3 0,0-2-4 0,-2 2 4 16,3 2-5-16,4-3 1 0,-10 4 4 16,8 1-1-16,-11 2 2 0,11-2 0 15,-9 5-3-15,3-3-4 0,-3 0 1 0,-4 5 0 16,2-2 2-16,-2 1-1 0,3 0 4 16,-2-1-4-16,-5-2-2 0,0 2 6 15,4-2-5-15,-4 2-2 0,0-11 6 0,4 14-4 16,-4-6 0-16,0-8 0 0,3 10 0 15,-3-10 4-15,0 0-2 0,0 0-1 16,0 0 3-16,0 0-5 0,0 0-5 0,0 0 2 16,0 0 0-16,16-39-1 0,-16 31-1 15,9-5-2-15,-7 1 4 0,4 0-1 16,0-2 1-16,3 2-2 0,-1 2 0 16,3 3 0-16,-3-1 0 0,0 0 0 0,2 4 1 15,0 1-2-15,-10 3 1 0,17-6-1 16,-17 6 4-16,23 4-1 0,-15 1 2 0,-2-1-1 15,0 4 0-15,4 1 3 0,-3 2-3 16,-2 1 2-16,6 1-3 0,-11 2 2 16,4-3-1-16,0 4 0 0,-1-1 3 15,1-1-1-15,-4 1 3 0,2-2-2 0,-2 2-2 16,0-3-1-16,6-1 3 0,-2 2 0 16,-4-5-3-16,0 1 0 0,9-2 6 0,-4 1-5 15,3-4 4-15,7-1-3 0,2-1 1 16,-1-2-3-16,0-2 2 0,12-4 0 15,-4 2-2-15,3-6-1 0,-2-1 0 16,9-1 2-16,-1-3-5 0,-6-2 9 16,-1 2-7-16,1-2 2 0,-4-2 3 0,-2 6 1 15,-1 0 5-15,-3-2-6 0,-5 4 2 16,3-1 0-16,-7 2-4 0,3 0 1 0,-7 2-2 16,0 0 0-16,-4 8 1 0,0-13 2 15,0 13 0-15,0 0-5 0,-8-13 1 16,8 13 5-16,0 0 0 0,0 0-4 0,0 0 1 15,0 0-2-15,0 0-3 0,-19 21 4 16,19-21-1-16,8 17 2 0,3-3 2 16,-3-2-3-16,4 5 7 0,2-2-7 15,-2 2 7-15,7 0-3 0,-4-2 3 0,-3 0-5 16,2 2 1-16,-3-2 5 0,1-1-4 16,-3 5 0-16,-5-6 7 0,-2 3 5 15,-4-2-7-15,-2-1 2 0,-5 0 2 0,-10-1-4 16,-3-1 0-16,-1-2-6 0,-8-1-11 15,1 0-24-15,-10-1-29 0,-2-2-49 16,9-2-61-16,-6 0 58 0</inkml:trace>
  <inkml:trace contextRef="#ctx0" brushRef="#br0" timeOffset="20196.43">5527 4356 59 0,'-7'-12'32'0,"7"12"-3"0,-1-11-3 0,1 11-5 16,-10-11 1-16,10 11 2 0,0 0-11 16,-5-6 2-16,5 6-3 0,0 0 3 15,0 0-4-15,0 0-2 0,-3-12 2 0,3 12-4 16,0 0 0-16,0 0-2 0,0 0 3 15,0 0-3-15,0 0 1 0,0 0-2 16,8 34 2-16,-8-20 1 0,10-2 0 16,-9 2 2-16,3 5 2 0,-1-2 0 0,1 5 1 15,0 0-1-15,-4 4-2 0,6-1 4 16,-2-1-1-16,-4 4-4 0,2-3 1 0,2 3 1 16,-2-1 0-16,6-3-3 0,-5 4 0 15,-3-3-1-15,5 1 5 0,-1-1-2 0,7-2-1 16,-8 1 1-16,7-2 1 0,0-2 1 15,-4 0 0-15,9-1 2 0,-3 0-6 16,4-5 3-16,5 4 0 0,-5-2-2 16,6-4 1-16,0 1-3 0,5-1 2 15,-4-3 0-15,7 2-3 0,0-3 4 0,0-1-5 16,8-2 1-16,-2 2-2 0,5-1 1 16,-2-4-2-16,5 3-3 0,-2-2 3 15,2-1 3-15,-1 1-7 0,2 0 3 0,-1-2-5 16,4 2 2-16,2-3-3 0,-2 0 2 15,1 0-1-15,0 2-1 0,5 0-4 0,0-2 2 16,-3 0-3-16,8 4 2 0,-6-2-3 16,3-2 0-16,1 0-1 0,3 2-4 15,-4-2 5-15,0 4-1 0,12-4-4 16,-12 0 6-16,4 0 3 0,4 1-2 0,-4-1 0 16,-4 4 1-16,2-4-1 0,-2 0 0 15,4 4 4-15,-4-4 0 0,8 3-1 0,-8-2 2 16,1 3 2-16,-2-4 2 0,-5 1-1 15,9 2-1-15,-3-3-2 0,-3 3 4 16,5-1-5-16,-6-2 5 0,-3 3-3 16,6-3 3-16,-6 1-3 0,3 3 1 0,-3-1 1 15,5-3 4-15,-5 1-1 0,6 2-7 16,-1-3 1-16,1 0 6 0,1 0-4 16,-3 0 2-16,-3 0-3 0,3-3 5 0,3 3-3 15,3-1 1-15,6-2 1 0,6 3 1 16,-5-4-1-16,-2 4-1 0,2-1 3 15,-2-2 2-15,2 3 0 0,-2-5-1 0,-8 5-1 16,11-3 1-16,-10 2-3 0,-1-3 4 16,2 3 1-16,-2-2 0 0,-3-1-1 15,-2 4-1-15,-2 0 1 0,-2-4 6 0,-3 3-6 16,0-5 1-16,-12 6 1 0,1-2-1 16,-4-2 0-16,2 2-4 0,-8 2 3 15,-2-2-2-15,2 2-1 0,-1 0 1 16,2-3 1-16,-5 6 2 0,9-1-6 0,3 0 4 15,-5 2 0-15,8-2 3 0,-6 4-4 16,8-5-1-16,-2 3 3 0,0-4-3 0,0 4 0 16,0-1 1-16,0-2 0 0,2 3 3 15,-2-3-5-15,0-1 1 0,4 0 1 16,-5 3-2-16,4-3-4 0,-5 0 1 0,6 0 1 16,-5 0 1-16,0 0 0 0,5 0-3 15,-5 3-1-15,-1-3 2 0,5 0 0 16,-3 0 1-16,-1 2 0 0,4 1 1 0,-3-3 1 15,-2 1-4-15,5-1 3 0,-4 4 1 16,1-4 0-16,-4 3-1 0,0-3-1 16,3 0-1-16,-2 0 2 0,-2 0 3 15,-2 0-2-15,-1 0-6 0,-3 0 5 0,2-3 0 16,-2 3 0-16,0 0 0 0,-3-4-2 16,2 4 0-16,0 0 1 0,-4-1-2 0,1 1 3 15,0-3 1-15,1 3-2 0,-3 0 2 16,-1-2 0-16,0 2-2 0,1 0 5 15,-1-3-9-15,2 3 0 0,-2 0 3 16,0 0-1-16,-2 0-2 0,4 0 2 16,-18 0 1-16,26 0 0 0,-14 0-1 0,6 0 1 15,-2 0 2-15,0 0-1 0,-2 0-1 16,-14 0 1-16,27 0 3 0,-14 0-2 0,3 0-2 16,-1 0 1-16,1-3 1 0,-16 3 2 15,27-1-5-15,-14 1 1 0,3-4-1 16,-1 4 3-16,-3-1 1 0,-12 1-5 0,22-7 5 15,-11 7 0-15,-11 0-3 0,25-4 4 16,-17 3 0-16,3-3 3 0,-11 4-1 0,16-4 1 16,-16 4 1-16,15-6-3 15,-15 6 3-15,12-6 1 0,-6 3 2 0,5-2 2 16,-11 5-4-16,9-12 0 0,-2 4-1 16,1 2 1-16,-1-2-2 0,-1-1 1 0,0 2 0 15,-2-3 3-15,2-1 0 0,1 2-1 16,1-3-2-16,-3-2 2 0,2 2-3 15,0-4-3-15,-3 4 2 0,2-5-2 0,-2 2 4 16,2 1 2-16,-4-2 0 0,2 1-2 16,0 3 4-16,-1-3 1 0,-3 2-6 15,4 1 4-15,-4-1-3 0,4 3-1 16,-3-2 0-16,-1 12 3 0,0-24-4 0,4 15 0 16,-4 9-1-16,0-17 6 0,3 6-7 15,-3 2-1-15,0 9 5 0,4-19-5 16,-4 19 1-16,0-12-1 0,4 5-11 0,-4 7-3 15,3-10-9-15,-3 10-12 0,0 0-17 16,0-14-21-16,0 14-137 0,0 0 71 16</inkml:trace>
  <inkml:trace contextRef="#ctx0" brushRef="#br0" timeOffset="24167.29">8268 5262 72 0,'0'0'22'0,"0"0"-3"16,0 0 1-16,0 0-7 0,0 0 5 15,0 0 0-15,0 0-2 0,0 0-4 16,0 0-4-16,0 0 1 0,0 0-1 0,0 0-2 16,0 0 4-16,0 0-4 0,0 0 3 15,0 0-2-15,0 0 2 0,0 0 4 16,0 0-2-16,-13 35-1 0,9-23 0 0,4 0-1 15,-4 3 2-15,2 1-2 0,2 4 1 16,-5 0-1-16,1-2-4 0,4 6 4 16,-1-2-2-16,1 2-1 0,-4 2-1 0,1-2 1 15,3 2 0-15,0-2 0 0,0 5-1 16,0-2 2-16,-4-1-1 0,4 4 0 16,0-4-4-16,0 0 3 0,-4-1-1 0,4-1-2 15,0-1 3-15,-3-3-3 0,3-2 1 16,-4 0 1-16,4-2 0 0,0 0-2 15,0-2-2-15,0-2 5 0,0 2-4 0,0-4 0 16,0 2-1-16,0-12 2 0,0 20 0 16,-1-13 1-16,2 4 3 0,-1-11-4 15,-1 13-2-15,1-13 1 0,0 12 1 16,0-12 0-16,0 0-1 0,-4 13 2 0,4-13 0 16,0 0 0-16,0 0-1 0,0 0-1 15,0 0-6-15,0 0 6 0,0 0-3 16,-33-13-3-16,33 13 7 0,-18-12-4 0,13 5 2 15,-6-1 2-15,3-1-3 0,0 2 0 16,-2-3 2-16,3 3-3 0,-4-1 3 16,2-1-4-16,2 1 4 0,-1-3-1 0,0 4 1 15,8 7-1-15,-10-16 1 0,3 8 1 16,-1 3 6-16,1-4-1 0,7 9-2 16,-9-14 0-16,6 6 5 0,3 8 1 0,-8-10-2 15,8 10-4-15,0 0 2 0,-6-15 0 16,6 15 2-16,-6-8-5 0,6 8-2 15,0 0 3-15,0 0-5 0,-6-9 5 0,6 9-4 16,0 0 0-16,0 0 3 0,0 0-2 16,0 0 0-16,0 0-2 0,0 0 0 0,0 0-4 15,10 32 4-15,-8-22 1 0,2 0 1 16,2 0-1-16,1 2 2 0,-3 0-3 16,5 7 3-16,-2-7 0 0,0 1-1 15,-2-1-1-15,6 0 4 0,-1-1 0 0,-3 2 4 16,2-5 2-16,2 0 3 0,-4 2-3 15,3-4-2-15,-4-3 4 0,4 4 7 16,5-5-10-16,-7 0-2 0,-8-2 3 0,27-4-3 16,-17-3 0-16,5 4 0 0,-3-2 3 15,0-6-2-15,-1 3 1 0,-1 0-3 16,-4-2-2-16,4 2 2 0,-3-4 2 16,1 2-6-16,-1 2-8 0,-2-2-4 0,-1 2-11 15,3 1-9-15,-7 7-18 0,10-16-19 16,-8 13-36-16,-2 3-91 0,9-12 66 0</inkml:trace>
  <inkml:trace contextRef="#ctx0" brushRef="#br0" timeOffset="39644.3">10411 5473 75 0,'0'0'28'0,"0"0"0"0,0 0-6 0,0 0-7 15,0 0 3-15,0 0 2 0,0 0-1 0,0 0-2 16,0 0 1-16,0 0 1 0,0 0-1 16,0 0 4-16,0 0-2 0,0 0 0 15,0 0-1-15,0 0-1 0,0 0-1 16,0 0-6-16,0 0-1 0,0 0-1 0,0 0 0 15,0 0-1-15,0 0 0 0,0 0 0 16,0 0-3-16,0 0 1 0,-10 19 2 16,4-10-4-16,2 0 3 0,-3 5-1 0,3-1-1 15,-3 6 4-15,2-2-5 0,1 3 7 16,1 3-6-16,-5-1 15 0,6 1-14 16,-2 2 3-16,2-2-2 0,2 4 2 0,-9-2-1 15,9 0-2-15,-1-1 7 0,1 2-7 16,0-1-1-16,0-2-1 0,0-2 2 15,0 3-2-15,1-1 1 0,4-6-2 0,-1 3 0 16,-2-4-1-16,2 0 0 0,-2-1-3 16,6 1 0-16,-1-6-3 0,-2 4-7 15,2-4 1-15,1 1-5 0,0-2-4 0,1 1 0 16,-1-2 1-16,3-2-3 0,-3 1-2 16,0 0-8-16,3-5-10 0,-11-2-4 15,16 6-93-15,-16-6 47 0</inkml:trace>
  <inkml:trace contextRef="#ctx0" brushRef="#br0" timeOffset="40017.37">10207 5830 333 0,'0'0'-30'0,"-19"-1"3"0,19 1 6 16,0 0 8-16,-17 0 7 0,17 0 3 15,0 0 3-15,-14-3-1 0,14 3 1 0,0 0 4 16,0 0 2-16,0 0 5 0,0 0 4 16,0 0 5-16,-18 0-1 0,18 0 2 15,0 0 1-15,0 0 0 0,0 0-4 0,0 0-2 16,0 0 0-16,0 0-1 0,60 0-3 15,-44 0 0-15,2 0 0 0,-2-2-4 16,10 2 4-16,-8 0-1 0,2 0-2 0,2-3-3 16,-6 0 4-16,1 3 0 0,-1-2-5 15,1 2 4-15,-5-3-3 0,-12 3-6 16,24-3 3-16,-24 3-12 0,19 0-7 0,-19 0-11 16,15 0-14-16,-15 0-21 0,13-1-77 15,-13 1 47-15</inkml:trace>
  <inkml:trace contextRef="#ctx0" brushRef="#br0" timeOffset="42885.34">10924 5893 344 0,'0'0'-21'0,"0"0"5"0,0 0 3 0,0 0 0 16,11 5 7-16,-11-5 1 0,0 0 4 15,0 0 5-15,0 0 0 0,0 0-2 16,9 4 0-16,-9-4 3 0,0 0-4 16,0 0-1-16,23-4 3 0,-23 4 0 0,22 0-1 15,-7 0-2-15,-2 0-4 0,3 0 0 16,0 0-4-16,3 4-6 0,0-2-4 16,-2-2-11-16,-1 1-46 15,0-1 26-15</inkml:trace>
  <inkml:trace contextRef="#ctx0" brushRef="#br0" timeOffset="43133.28">10977 6056 189 0,'0'0'-9'15,"7"16"6"-15,-7-16-2 0,9 4 3 16,-2 1 0-16,-7-5 0 0,21 5 0 0,-11 1-1 16,0-5 3-16,2 4 1 15,3-2-1-15,2 2 0 0,-5-2 0 0,0-2-3 16,3 3-6-16,-4-4-4 0,1 2-13 0,2 0-12 16,-14-2 13-16</inkml:trace>
  <inkml:trace contextRef="#ctx0" brushRef="#br0" timeOffset="43577.97">11604 5724 100 0,'0'-11'2'0,"0"11"0"0,0 0-2 15,0 0 4-15,0 0 4 0,0 0 2 0,0 0 3 16,0 0-6-16,0 0 5 0,-3 39-2 16,3-27 4-16,-4 2-1 0,4 1 0 15,-4 8 2-15,3-3-2 0,-4 2 0 16,1 4-3-16,2-5-1 31,2 4 2-15,-4-1-6-16,2-2-1 0,-2-1-6 15,0 0 0-15,4-2-12 0,-3-2-4 16,3 1-14-16,-4-6-43 0,4 2 25 16</inkml:trace>
  <inkml:trace contextRef="#ctx0" brushRef="#br0" timeOffset="43976.98">11885 5858 199 0,'0'0'-2'0,"2"-14"0"0,-2 14 2 0,0-11 2 0,0 11-2 16,0 0 1-16,-6-12 0 0,6 12-2 0,0 0 4 16,-21-3 0-16,21 3-4 0,-19 3 3 15,19-3 2-15,-24 8 0 0,15-4 0 0,0 4-1 16,-2 0-1-16,-4 1 3 0,7-1-4 15,-2 2 1-15,-1 0 2 0,0 2-3 16,6 0 4-16,-6-1 0 0,7 1-1 16,-2-1 4-16,4 1 4 0,2-2-7 0,0 2 4 15,2-1-2-15,4 2 1 0,5-5 0 16,-2 3 0-16,5-3-1 0,-4-1 1 16,6-1-4-16,0-2 1 0,-1 2 1 0,2-4-2 15,-1-2 1-15,0-2-1 0,-1-2-1 16,-2-2 1-16,-3-2-3 0,3-2 2 15,-4-1-7-15,-5 0-1 0,-1-5 0 0,-3 2-1 16,0-2-3-16,-7 1-2 0,2 0 0 16,-6-1-6-16,1 3-6 0,-1-4-6 0,6 6-56 15,-6 0 29-15</inkml:trace>
  <inkml:trace contextRef="#ctx0" brushRef="#br0" timeOffset="44374.02">12116 5861 210 0,'11'-7'-9'16,"-11"7"5"-16,10-5 4 0,-10 5 1 15,6-5 5-15,-6 5-4 0,0 0-2 16,0 0 0-16,0 0 1 0,0 0-1 0,0 0-1 16,0 0 0-16,0 0 2 0,0 0 0 15,0 0 3-15,-46 8-2 0,37-2 2 0,-2 5-2 16,1-2 1-16,3 1 1 0,2 4-2 16,-2-3 0-16,3 5 1 15,-3-4-2-15,7 1 3 0,0 2 0 0,3 0-2 0,1-2 2 16,3 0 1-16,-2-5-5 15,6 4 4-15,3-5-2 0,-2 4 4 0,6-3-3 0,-2-6 0 16,-2 2 1-16,2-4 1 16,2-1-3-16,-6-4-1 0,2-3-1 0,-2-3-3 15,-1-2-3-15,-4-1-5 0,1-4-6 16,-8-2-3-16,0 2-10 0,-4-3-37 0,0 5 23 16</inkml:trace>
  <inkml:trace contextRef="#ctx0" brushRef="#br0" timeOffset="44983.16">12359 6030 165 0,'0'0'-11'0,"-4"7"5"0,4-7 6 0,0 0-2 16,0 0 0-16,0 0 2 0,0 0-2 15,0 0 4-15,0 0-4 0,0 0 3 0,28-16-1 16,-18 8 1-16,1 0-2 0,4 0 3 16,-7 0-1-16,10-5 2 0,-6-1 6 0,0 6 0 15,3-2-2-15,-4 2 4 16,-1-2 0-16,-4 2-3 0,4 0-2 0,-3 2 3 16,4-1-4-16,-11 7 2 0,8-13-3 15,-4 7 0-15,-4 6-2 0,10-9 0 0,-10 9-1 16,0 0 1-16,4-11 0 0,-4 11-1 15,0 0 0-15,0 0 2 0,0 0-4 16,0 0 3-16,0 0-1 0,-36 0 0 16,36 0-4-16,-12 8 3 0,12-8 0 0,-6 10 2 15,2-2 0-15,4-8-2 0,-2 18 1 16,2-18 3-16,0 16-5 0,2-5 4 16,2 1-3-16,-2-1 2 0,2-1 0 15,0 4 3-15,-1-1-3 0,1-4 4 0,-3 3 1 16,3-1-2-16,-4-2 3 0,6 5 0 15,-6-14 2-15,0 17-2 0,-6-6-2 0,6-11 1 16,-5 14-3-16,-2-7 2 0,-1 1 1 16,0 0-5-16,-2-3-12 0,-5-1-21 0,-1 2-30 15,-1-2-27-15,1-3 30 0</inkml:trace>
  <inkml:trace contextRef="#ctx0" brushRef="#br0" timeOffset="47995.4">7849 6436 78 0,'11'2'-8'0,"-11"-2"16"0,0 0-12 16,11 6 5-16,-11-6 8 0,10 2-5 15,-10-2 1-15,0 0-3 0,0 0-2 16,10 3 0-16,-10-3 0 0,0 0 2 16,6 5 1-16,-6-5-3 0,0 0 2 0,0 0 0 15,7 7 4-15,-7-7 3 0,5 7 2 16,-5-7 1-16,11 4-1 0,-11-4 3 0,11 6-2 16,-11-6 2-16,10 10 3 0,-6-1-3 15,2-1-1-15,0 4 2 0,1 0-2 16,-2 3 0-16,-1-1-1 0,3 6 0 0,1-1 1 15,-5 1-4-15,1-1 0 0,-3 3-1 16,4-4 0-16,-1 3-1 0,-2-4 1 16,-2-2 0-16,4 0-2 0,-4-1 1 15,2 0 0-15,2-5 6 0,-4 3 3 0,4-1-2 16,-1-3 6-16,-3-8-1 0,5 12-5 16,-5-12 0-16,11 5-2 0,-11-5 0 0,0 0-1 15,0 0 0-15,31-17-2 0,-18 6-3 16,-4-1 1-16,6-5 0 0,-2-1-5 15,-1 1 3-15,-1-3 1 0,2 0-1 16,-2-1-3-16,-3 3 1 0,3 2-4 0,-1-2 3 16,1 4-2-16,-6 1 0 0,2 1-7 15,4 1-6-15,-7 1-9 0,1 0-14 16,2 2-19-16,-7 8-105 0,8-16 55 0</inkml:trace>
  <inkml:trace contextRef="#ctx0" brushRef="#br0" timeOffset="48211.71">8333 6756 421 0</inkml:trace>
  <inkml:trace contextRef="#ctx0" brushRef="#br0" timeOffset="48453.46">8333 6772 349 0,'7'9'-24'15,"-7"-9"4"-15,8 8 5 0,-8-8 1 16,11 8 3-16,-6-7 0 0,-5-1 5 0,19 0 1 16,-19 0 4-16,25-5 4 0,-14 1 2 15,1-1-2-15,0-3 0 0,2-2 0 0,-3 0-3 16,0 0 0-16,-3 1 3 0,0-2 1 15,-2 2-4-15,-4 2 2 0,-2 7-4 16,0-17 2-16,0 17-1 0,-6-15 0 16,6 15-1-16,-18-6-1 0,3 3 2 0,15 3 0 15,-33 4 2-15,17-1 0 0,-2 2-3 16,2 3-1-16,2 1 2 0,-2 5-1 0,5-2 1 16,-1 1-4-16,5 0 5 0,3-1 0 15,2 2-1-15,-2 2 4 0,8-4-3 16,-2 2 3-16,4 0-1 0,4-2 0 15,1-2 1-15,5 4-1 0,1-6-5 0,-2 0-3 16,1-3-8-16,0-1-11 0,1 0-47 16,-5-3 24-16</inkml:trace>
  <inkml:trace contextRef="#ctx0" brushRef="#br0" timeOffset="48996.65">8751 6518 196 0,'0'-8'-7'0,"0"8"3"0,2-17 4 16,-2 17 4-16,4-13 4 0,-4 13-3 0,0 0-3 15,0-11 1-15,0 11 2 0,0 0-2 16,0 0 1-16,0 0 1 0,0 0 2 0,0 0-3 15,-16 32 6-15,12-20-4 16,2 5 5-16,-5 2-1 0,3 1-3 16,4 3-2-16,-4-5 4 0,3 6-1 0,-5-2-1 15,6 0-2-15,-4-2 0 0,4-1 2 0,0-6 1 16,0 3-4-16,-1-1 1 0,1 0-2 16,0-5 2-16,0 2 3 0,0 0-2 15,0-12 0-15,0 11 1 0,0-11-3 0,0 0 1 16,5 8-2-16,-5-8 0 0,0 0-2 15,0 0 2-15,0 0 0 0,32-12-3 0,-32 12 3 16,16-11-1-16,-9 6 0 0,4 1-2 16,-2-4 2-16,4 5-2 0,-3-2 0 15,3 0-1-15,-13 5 0 0,24-7 0 16,-11 4 1-16,-1 3 1 0,3-4-3 16,-15 4 4-16,27 0-1 0,-17 4 0 0,2-1-1 15,-1 1 4-15,-2 1-4 0,2 1 1 16,-4 2 5-16,-2-2-4 0,0 6 2 15,1-5-3-15,-2 2 2 0,-2 3-2 0,-2-4 1 16,4 6 0-16,-4-5-3 0,2 0-1 16,-2 5-3-16,5-5-4 0,-5 2-2 15,4-5-5-15,-3 5-1 0,-1-11-6 0,11 13-16 16,0-9-67-16,-1 4 36 0</inkml:trace>
  <inkml:trace contextRef="#ctx0" brushRef="#br0" timeOffset="49490.21">9501 6501 270 0,'3'-9'-13'0,"2"-3"3"0,5 4 11 0,-5 0 4 0,-5 8 5 16,7-14 1-16,-3 8-6 0,-4 6-1 15,0 0-1-15,0 0 6 0,0 0 4 0,0 0-2 16,0 0 4-16,0 0 1 16,-16 44 3-16,5-22 1 0,-6 4-1 0,-3 2-2 15,2 5 2-15,-4 6-3 0,-2 1 1 16,1 2-2-16,0 1 2 0,1 2-4 15,0-2 0-15,0 0-2 0,6-1-7 0,-2-4 0 16,4-4 0-16,2 2-6 0,-3-6-2 16,6-2-5-16,2-4-2 0,-4-2-4 15,5 0 3-15,2-12-7 0,2 5-9 0,-2-4-22 16,4-3-89-16,0-8 47 0</inkml:trace>
  <inkml:trace contextRef="#ctx0" brushRef="#br0" timeOffset="49800.59">9637 6838 364 0,'7'-9'-6'15,"0"1"0"-15,-3 1 2 0,-4 7 8 16,12-10 1-16,-12 10 0 0,6-11 6 0,-6 11-5 15,4-7 2-15,-4 7 1 0,0 0-4 16,0 0 0-16,0 0-2 0,0 0 3 16,-29 28-3-16,21-16 5 0,1 6-2 0,-2 0-1 15,-2 4 3-15,5 0-4 0,-5 1-1 16,6-2 3-16,-6 3-6 0,4-5-5 16,2 4 0-16,-2-6-6 0,-1 0-3 0,6 1-2 15,-4-6 3-15,2 0-2 0,-1-3-5 16,5-9-7-16,-5 11-5 0,5-11-4 0,0 0-54 15,0 0 30-15</inkml:trace>
  <inkml:trace contextRef="#ctx0" brushRef="#br0" timeOffset="50032.55">9632 6726 229 0,'8'-14'-8'16,"3"3"2"-16,3 2 4 0,-6 1 0 15,7 0 2-15,-3 1 2 0,3-1-3 16,-3 3 4-16,2 3 0 0,2-3 2 0,-2 5-2 15,-14 0 1-15,24 0-1 0,-11 1 2 16,-1 5 1-16,-4-1 3 0,0 3 2 0,3 1-2 16,-3 2-2-16,-6 1-1 0,2 1 1 15,-4-1-1-15,0-1 2 0,-6 6-1 16,2-5 0-16,-3 3-4 0,3-3 1 16,-5 5-3-16,2-6-3 0,-4 2-8 0,6-5-5 15,-6-1-7-15,5 0-12 0,-5-2-50 16,11-5 28-16</inkml:trace>
  <inkml:trace contextRef="#ctx0" brushRef="#br0" timeOffset="50334.2">9997 6626 229 0,'0'0'4'0,"14"-5"0"0,-14 5 0 0,9-3-1 16,-9 3-1-16,0 0 0 0,0 0 8 0,21 3 3 16,-21-3 1-16,6 9 0 0,-6 3-1 15,5-4-1-15,-4 8 2 0,3-1-1 16,-4 5-5-16,0-3 4 0,0 9 1 0,0 2-3 16,0-3 0-16,-4 2-5 0,4 3 3 15,-1-4 4-15,-4 6-4 0,1-7-1 16,2 6 0-16,2-6-1 0,0 0-2 15,0 1-1-15,0-2-5 0,0-4-5 0,2 4-5 16,-2-7-5-16,4-2-9 0,2 1-14 16,2-4-83-16,-1 1 42 0</inkml:trace>
  <inkml:trace contextRef="#ctx0" brushRef="#br0" timeOffset="50780.34">10380 7085 302 0,'8'-13'-23'0,"-8"2"8"15,0 11 7-15,3-17 9 0,1 6 6 16,-4 11 3-16,0-19 1 0,0 19-1 0,-7-18-1 16,7 18-3-16,-8-16 2 0,5 10-5 15,-6 1-1-15,2-3 3 0,7 8-1 16,-25-5 1-16,25 5-2 0,-23 0-1 15,23 0 0-15,-26 12 2 0,16-6 0 0,-7 5-1 16,5 0-1-16,-3 2 0 0,3 2 1 16,2-2 1-16,-1 0-4 0,4 5 2 0,3-8-1 15,-1 4 3-15,5-5 1 0,0 3-4 16,0-12 4-16,5 20-4 0,-1-9 3 16,7-6-7-16,0 0-2 0,-1-3 8 15,-10-2-6-15,23 0-1 0,-7-6-3 16,-3 0-4-16,1-1-4 0,3-10-1 0,-1 7-2 15,-4-7 5-15,3 4-3 0,-5-3 7 16,2 2 1-16,-5 2 1 0,4 3 0 0,-6-2 1 16,4 5 0-16,-3 0 0 0,-6 6 2 15,10-6-1-15,-10 6 2 0,0 0 1 16,0 0-1-16,12 12 3 0,-8-6 0 0,-4 5 2 16,0-2-4-16,3 3-5 0,-3 2 0 15,4-2-8-15,0-2-10 0,-4 4-30 0,3-2 18 16</inkml:trace>
  <inkml:trace contextRef="#ctx0" brushRef="#br0" timeOffset="51270.17">10575 6978 142 0,'1'-17'-1'0,"-1"17"8"0,4-15 7 0,-4 15 7 16,0-12 1-16,0 12-6 0,5-8 0 0,-5 8-5 16,0 0-1-16,2-10-4 0,-2 10 5 15,0 0-2-15,0 0-3 0,0 0 1 16,0 0 2-16,0 0-1 0,14 28 2 0,-14-16-2 16,2 1-2-16,3 3 2 0,-5-1 1 15,4-1 0-15,-4 4-3 0,-4-1 3 16,4-2-2-16,0 1-1 0,-5-3-1 0,5 4-1 15,0-9 3-15,-2 3-2 0,2 1 5 16,0-12 6-16,0 15-1 0,0-15-1 16,2 8 1-16,-2-8-6 0,0 0 2 0,0 0-2 15,0 0 0-15,28-23 0 0,-19 11-4 16,6 0-5-16,-2-5 4 0,-1-3 0 0,3 8-1 16,1-7 4-16,-4 3 1 0,5 4-1 15,-2 0-5-15,1-1 3 0,-4 5-1 16,2 0 0-16,-2 2-1 0,-1 1 1 15,4-2-3-15,-3 7 2 0,-12 0-3 0,21 0 2 16,-21 0 0-16,19 12 1 0,-11-6-3 16,-2 6 2-16,0-3-1 0,-2 2-2 15,2 1-1-15,-2 1-3 0,-1-1-2 0,1 0-7 16,-4 3-4-16,0-3-6 0,1 0-3 16,-1 0-11-16,0-12-7 0,6 17-12 15,-6-17-68-15,0 9 43 0</inkml:trace>
  <inkml:trace contextRef="#ctx0" brushRef="#br0" timeOffset="51590.42">11059 6673 309 0,'1'-9'-19'0,"7"1"3"0,-8 8 0 15,7-12 2-15,-7 12 2 0,6-10 0 16,-6 10 5-16,0 0-1 0,10-4 7 15,-10 4 3-15,0 0-1 0,13 16 1 0,-9-8 2 16,-4 4 0-16,1 0 3 0,-1 3 2 16,0 6 3-16,0 2-2 0,-1 1 3 15,-3 1-3-15,4 3-1 0,-7 2 5 0,7 0-1 16,-6 2-2-16,6 0-1 0,-4-2 1 16,4-2-1-16,-2 0-2 0,2-2 3 15,2 2 0-15,-2-5-2 0,4 2 1 0,-2-2 2 16,6-3-3-16,-1 0-1 0,-2-4 3 15,6-1-7-15,0 2-2 0,-1-4-2 16,-2-5-7-16,7 0-9 0,-3-5-7 0,3 0-9 16,1-3-12-16,-3-6-68 0,3 1 38 15</inkml:trace>
  <inkml:trace contextRef="#ctx0" brushRef="#br0" timeOffset="51806.12">11021 6909 308 0,'-17'3'-9'0,"17"-3"0"15,0 0 12-15,0 0 7 0,0 0 8 0,0 0 0 16,45 6 2-16,-23-3-4 0,-6 0-1 16,5-3-1-16,-1 0-1 0,-1 2-13 15,2 1-10-15,-5 0-13 0,1-1-15 16,-1 1-28-16,-1-3-30 0,-3 1 33 0</inkml:trace>
  <inkml:trace contextRef="#ctx0" brushRef="#br0" timeOffset="63474.77">7635 7178 198 0,'-11'-9'39'0,"11"9"-21"16,0 0-7-16,-4-13-1 0,4 13 5 15,0 0 7-15,-1-10 2 0,1 10 0 16,0 0 2-16,-8-9-2 0,8 9 4 0,0 0-5 16,0 0 0-16,-11-11-7 0,11 11 3 15,-8-6-5-15,8 6-2 0,0 0 8 0,-25-3-1 16,17-1-4-16,8 4-4 0,-22-1 5 16,22 1-5-16,-16-7-2 0,16 7 1 15,-14-1-1-15,14 1-5 0,0 0 0 16,-16 0 3-16,16 0 2 0,0 0 2 0,-18 9-1 15,18-9 2-15,-10 11-5 0,8-3-2 16,-4-2 4-16,2 5-3 0,-2-4-1 0,1 5 1 16,5-12-3-16,-9 17-1 0,6-10 0 15,3 2 3-15,-4 2 1 0,4-11-1 16,-4 17 5-16,8-8-3 0,-4 2-4 16,0-2-2-16,7 2-1 0,-3-2 3 0,6 2-3 15,-4-4-4-15,6 3 7 0,5 2-2 16,3-1-1-16,-3 2 2 0,3-5-2 0,2 3 0 15,0 0 2-15,1-5-4 0,-3 5 6 16,-1-4-1-16,6 1-1 0,-2 0 0 16,3-2-4-16,1 0 6 0,0 2-4 15,2-3 1-15,2 0 0 0,2-2 0 0,0 2-3 16,11 5 6-16,-1-6-3 16,1 1-2-16,5 0-6 0,1-1 5 0,10 2 0 0,4-1 0 15,0-1-3-15,2 1 0 0,5 1 0 16,-6-4 0-16,6 4 1 0,0-1 0 15,-6-1 0-15,2-1 0 0,-2-1 4 16,4 4-4-16,-14-4 1 0,0 1 10 0,1-2-12 16,-3 3 0-16,-4-2 4 0,5 0-4 15,0 1-1-15,-4-2 3 0,3 5 2 0,-4-2-2 16,2-3 2-16,-4 0 0 0,-2 5 0 16,3-5 0-16,-4 0 1 0,-1 3-2 15,-6-2-1-15,-2-2 3 0,-2 0-2 16,3 2 0-16,-4-2 2 0,-3 0-3 0,2 0 8 15,-8 0-7-15,1 0 2 0,0-2-3 16,-2 2 3-16,1 0 0 0,-2-2-5 0,2 2 2 16,0-4 3-16,1 4-7 0,-2-1 0 15,2 1 7-15,3-1-6 0,-3 1 3 16,-1 0-2-16,-1 0-2 0,6-6 5 0,-5 6 1 16,1 0-1-16,-5 0 2 0,2 0-1 15,-5-1-1-15,5 1-3 0,-9 0 8 16,4 0-3-16,-16 0 1 0,27 0-2 0,-12 0-1 15,-6-1 4-15,-9 1-2 0,16 0 0 16,-16 0-2-16,16 0 0 0,-16 0 0 16,0 0 3-16,21 0 0 0,-21 0-2 0,15-6 2 15,-15 6-1-15,16 0 1 0,-16 0 0 16,16-5-1-16,-16 5 0 0,17-3 2 16,-17 3-1-16,16-2 0 0,-16 2-3 15,14-2 3-15,-14 2-4 0,13-4 4 0,-13 4-2 16,13 0-4-16,-13 0 0 0,0 0-1 15,15-1 0-15,-15 1-4 0,0 0-6 0,0 0 3 16,0 0-8-16,12-3 1 0,-12 3-9 16,0 0-4-16,0 0-10 0,0 0-22 15,0 0-74-15,0 0 47 0</inkml:trace>
  <inkml:trace contextRef="#ctx0" brushRef="#br0" timeOffset="73450.72">8577 4633 332 0,'18'-3'-33'16,"-2"3"2"-16</inkml:trace>
  <inkml:trace contextRef="#ctx0" brushRef="#br0" timeOffset="73513.64">8653 4629 221 0,'22'-3'-23'0</inkml:trace>
  <inkml:trace contextRef="#ctx0" brushRef="#br0" timeOffset="73542.85">8724 4621 160 0</inkml:trace>
  <inkml:trace contextRef="#ctx0" brushRef="#br0" timeOffset="73565.28">8837 4616 131 0</inkml:trace>
  <inkml:trace contextRef="#ctx0" brushRef="#br0" timeOffset="73697.33">8915 4609 111 0,'33'-4'-10'0,"-5"3"3"0,-1-2 2 16,1-1-1-16,-2 4 2 0,1-4 0 15,0 1 4-15,-6 2 0 0,2-2 4 16,-7 3 1-16,5-2-1 0,-5-2 1 0,0 2 0 15,-3 2 1-15,2-2-5 0,-15 2 3 16,27-3 0-16,-19 2-2 0,-8 1-1 16,20-3 1-16,-20 3 2 0,21 0-2 0,-21 0-1 15,12-4 4-15,-12 4-2 0,0 0-3 16,17-1 5-16,-17 1-4 0,0 0-2 16,0 0 2-16,16-3 2 0,-16 3-2 15,0 0 0-15,0 0 1 0,0 0-4 0,16 0 4 16,-16 0-3-16,0 0-2 0,0 0 3 15,0 0-9-15,0 0 3 0,0 0-4 0,0 0-3 16,0 0-23-16,15-3 12 0</inkml:trace>
  <inkml:trace contextRef="#ctx0" brushRef="#br0" timeOffset="74133.75">9371 4589 88 0,'-14'1'-4'16,"-3"-1"3"-16,1 3 0 0,-5-3 2 15,-3 4 2-15,-8-4-2 0,4 4 0 0,-8-1 4 16,1-2-1-16,-2 3-2 0,-11-3 2 15,5 5-2-15,-6-4 1 0,3 2 2 16,-6 3-3-16,7-3 0 0,-4 1 3 0,-6 3-5 16,8-2 2-16,-3 0 0 0,0 1-4 15,1 1 6-15,5-1-3 0,-3-1 0 16,3 1-1-16,2-3 1 0,-2 3 1 0,5-1-2 16,-1 0 2-16,3-4 2 0,6 2-3 15,-2 0 1-15,6-1 0 0,0-2-1 0,5 2-3 16,0 0 5-16,4-1-5 0,3 1 3 15,-1-3 0-15,0 3-2 0,5-1 1 16,11-2-1-16,-22 2-1 0,11 2 0 16,11-4-1-16,-19 2 0 0,19-2-3 0,-14 0 6 15,14 0-4-15,-12 2-1 0,12-2-1 16,0 0 1-16,-15 2-2 0,15-2-3 16,0 0-8-16,-12 3-7 0,12-3 8 15</inkml:trace>
  <inkml:trace contextRef="#ctx0" brushRef="#br0" timeOffset="92697.21">2292 4690 14 0,'-15'-12'8'0,"9"7"8"0,6 5-1 0,-12-9 0 0,1 3 1 0,11 6-6 16,-16-10 3-16,7 3-3 0,1 4 8 16,8 3 0-16,-15-9 2 0,15 9 1 0,-12-7 1 15,12 7 1-15,-15-6-1 0,15 6 3 16,0 0-2-16,-10-6-2 0,10 6 0 16,0 0 3-16,-8-6-6 0,8 6-3 15,0 0-4-15,0 0 3 0,0 0-6 0,-11-7 3 16,11 7-5-16,0 0 2 0,0 0-4 15,0 0-2-15,0 0 3 0,0 0-1 16,0 0 3-16,-16 13-2 0,16-13-3 0,-4 16 2 16,4-16 2-16,0 18-4 0,0-9-1 15,4 3 3-15,-1 1-1 0,1-1-3 16,1 2 2-16,6 0 2 0,-1 1-3 0,1 0 5 16,1 1-4-16,4-2 0 0,1 1 5 15,-1 1-5-15,6-4 2 0,-2 3-1 16,2-3-2-16,1 1 2 0,4 2 3 0,5-2-5 15,-4 2 1-15,5-3-2 0,0-2 1 16,5 2 3-16,-1-2-4 0,2 0 2 16,2-2-3-16,3 2 2 0,-3-2 6 0,6-3-8 15,1-1 3-15,-3 4 0 0,5-5 0 16,4-2-3-16,0 3-2 0,-1-3 5 0,7 3-4 16,-4-4 0-16,4 0 0 15,0 0 2-15,8 0-1 0,-8 0 2 0,7-4-4 16,-11 3 2-16,9 1-1 0,3-4 1 15,-1 3-1-15,-11 1 0 0,4-3 0 16,-3-1 1-16,-2 4-2 0,-1 0 1 0,-3 0 3 16,-2-4-1-16,-1 4-4 0,-5-1 2 15,-3 1 7-15,-8 0-10 0,5 0 5 0,-5 0-1 16,-5 0 0-16,-3 0 2 0,1 0 0 16,-6 0-6-16,1 0 3 0,1 0 5 15,-2 0-3-15,0 0-1 0,-3 0 3 16,2-3 0-16,0 3-1 0,2 0 0 0,2 0-2 15,0-3-1-15,-2 1-1 0,2 2 2 16,0-4 1-16,4 2 2 0,-3 2-4 16,-4-5 1-16,1 4 2 0,1-2-2 0,-1 0 3 15,-3-2 1-15,2 2-1 0,-3-1 4 16,-1 2-4-16,1-4 5 0,-3 1-7 0,0 2 5 16,1-2-1-16,0-2 2 0,-6 3-3 15,3 0-2-15,-2 0 2 0,2-1-5 16,0 0 2-16,-11 5-3 0,16-7-5 15,-6 3-11-15,-10 4-13 0,16-4-19 0,-16 4-26 16,14-3-57-16,-14 3 45 0</inkml:trace>
  <inkml:trace contextRef="#ctx0" brushRef="#br0" timeOffset="95660.48">4563 7061 47 0,'4'-11'29'0,"-4"11"-5"0,5-12 15 16,-5 12-3-16,1-12 2 0,-1 12-4 16,4-10-4-16,-4 10-1 0,0 0-2 0,4-12-6 15,-4 12 0-15,0 0-1 0,0 0 2 16,0 0 2-16,0 0 0 0,0 0 3 0,0 0 5 16,0 0-1-16,-4 40-1 0,4-23 1 15,4 7 4-15,-4 4 0 16,0 8-1-16,0 1 3 0,0 10 1 0,3 9-3 15,-3 4-3-15,0 9 0 0,0 5 5 16,4 3-4-16,3 0-1 0,-7 6 0 0,5 21-6 16,-5-12-1-16,0-13-5 0,4 31 15 15,-8-3-9-15,3-2-1 0,-3 6-2 0,0-2-1 16,1-1 2-16,-4 2-3 0,-1-2 1 16,2-4-5-16,2-16 0 0,-2-8 1 15,4-3 1-15,-2 2-1 0,4-3 3 0,-4 2-1 16,4-6 0-16,4 6 4 0,0-4-4 15,-2-2-2-15,2 4 0 0,-2-6-2 16,7 2 9-16,-4-3-10 0,2-5-6 0,0-7 6 16,1-3-2-16,-7-2-1 0,6-2-1 15,-3-7-5-15,0-4-5 0,-2-3-2 16,2-2-6-16,-2-4-7 0,2-5-5 16,-4-2-9-16,5-1-8 0,-5-4-15 0,1-2-7 15,-2-4-24-15,1 1-20 0,-9-6-27 16,3-2-253-16,6-5 105 0</inkml:trace>
  <inkml:trace contextRef="#ctx0" brushRef="#br0" timeOffset="96631.28">3695 10121 955 0,'-8'-4'-69'0,"1"-4"5"0,7 8 7 16,0 0 11-16,-5-13 6 0,5 13 8 15,0 0 4-15,0 0 9 0,22-12 2 0,-11 6 4 16,9 6 4-16,-1-2 2 0,7 2 5 16,8-2 2-16,7 2 0 0,8-2 3 15,18 2 3-15,8-3 4 0,17 3 0 16,8 0-1-16,6-1 7 0,41-3 4 0,10 1-9 16,7 3 0-16,12 0-2 0,10 3-4 15,10 1 5-15,14-4 0 0,8 1-7 16,2 2 6-16,6-1-6 0,4-2 8 0,-1 2-2 15,6 0 6-15,-2 2 0 0,-4-2-8 16,2 3 9-16,-7 0 4 0,-7-5-5 0,-10 7 9 16,-15 0-5-16,-15-3 0 0,-13-2 2 15,-21 1-4-15,-30-2 3 0,-23 2-7 16,-21-3 3-16,-10 0-5 0,-9 0-3 16,-2 4-2-16,-4-3 2 0,-12-1-14 15,2 3-1-15,-8-3 3 0,2 3-3 0,-5-3 3 16,-7 1-1-16,0 3 1 0,1-4-2 15,2 0 2-15,-7 1 4 0,0-1-5 0,-12 0 1 16,25 0 2-16,-18 4-3 0,-7-4 8 16,0 0 2-16,23-4-6 0,-23 4 0 0,0 0 5 15,5-6-7-15,-5 6 4 0,0 0-3 16,0 0-2-16,-16-20 2 0,16 20 1 16,-16-16-3-16,9 6 2 0,-5 2-1 15,2-1-1-15,-1-2-5 0,-1-1 5 0,1 3 0 16,-3-3 3-16,3-1-6 0,3 2 4 15,-7 2 4-15,6-1-1 0,-2 0-6 0,5-1 9 16,0 4-5-16,-4 3 0 0,10 4 4 16,-12-13-1-16,2 5-2 0,10 8 1 15,-8-8 1-15,8 8-7 0,-8-7-2 16,8 7 1-16,0 0 0 0,0 0 6 0,0 0-1 16,0 0-7-16,0 0 12 0,48 15-4 15,-32-7-2-15,0 5-1 0,6-2 2 0,-4 4 2 16,2 1-1-16,2 1 1 0,-6 3 2 15,5 1 1-15,-5-2 0 0,-8 1 1 16,7 0-4-16,-11-3 1 0,-2 1 3 16,-4-4-3-16,-6 6 1 0,-4-2-1 0,-6-2 3 15,-8 1-8-15,-8-2-8 0,-8-2-11 16,-12-1-17-16,-6 3-25 0,-6-5-46 0,-2 0-94 16,-18 2 70-16</inkml:trace>
  <inkml:trace contextRef="#ctx0" brushRef="#br0" timeOffset="97818.34">4333 6878 494 0,'11'-4'-44'0,"-11"4"9"0,0 0 9 16,0 0 6-16,0 0 1 0,16 12 2 15,-16-12 4-15,7 15 3 0,-7-7 3 16,0 4 5-16,4-1 1 0,-8 3 1 16,2 2 3-16,-3 7 2 0,-4-2-2 0,-2 10 5 15,-1-7-1-15,-3 7 0 0,2-3 1 16,-3 6-1-16,0-3 2 0,-1-3 2 15,1 3-2-15,-2-3 0 0,2 0-2 0,2-4-3 16,3-3 0-16,3-2 5 0,-1-2 6 16,-2 2-2-16,4-7 4 0,-1 0 9 15,2-2 3-15,4-2-3 0,2-8-1 16,-4 8-5-16,4-8-2 0,0 0-2 0,0 0 2 16,0 0-8-16,32-24 2 0,-17 10-1 0,2-5-7 15,-1-1 4-15,0-3-5 0,3-3-1 16,6-2 3-16,-2 1-4 0,0-1 0 15,-2 0-1-15,6 1 1 0,-5 5-3 16,1-4 0-16,1 6 3 0,-5 2-3 16,2-2 2-16,-5 9-2 0,1 2-2 0,-1-2 2 15,2 6-4-15,-2 5 3 0,0 2 1 16,2 1-2-16,0 8 3 0,0-2 5 0,2 7-2 16,3 0-2-16,4 7 3 0,-5-1 3 15,6 4-9-15,-1-2 4 0,4 4 2 16,2 2 2-16,-4 1-7 0,3-4-11 0,4 3-14 15,-4-3-19-15,2-3-27 0,-8 0-105 16,2-3 61-16</inkml:trace>
  <inkml:trace contextRef="#ctx0" brushRef="#br0" timeOffset="98791.72">3265 7876 439 0,'0'-12'-31'0,"0"12"11"0,6-18 6 0,-6 10 10 16,0 8 9-16,0-12-1 0,0 12 1 15,2-12-2-15,-2 12-1 0,0 0-1 16,0-13-3-16,0 13 2 0,0 0-1 0,0 0 0 16,0 0 5-16,0 0-6 0,0 0 0 15,0 0 0-15,20 25 6 0,-14-14-3 16,-1-2 2-16,2 1-4 0,3 3 5 16,0-4-2-16,0 2-2 0,-2 0 2 0,7-1 3 15,-3-2 0-15,9 0-2 0,-1 0 2 0,-1 0-4 16,2 0 1-16,-1-4 6 0,-2-2 1 15,-2-2-2-15,5 0 4 0,-5-2-1 16,-4-2 0-16,5 0 3 0,-2-4 0 16,-3-1 0-16,0-2 0 0,3-1 2 0,-9-1-2 15,5 5-1-15,-6-5 6 0,-1 5 0 16,3-2-1-16,0 2 3 0,1 0-3 0,-8 8-4 16,8-12-2-16,-4 7-2 0,-4 5-1 15,0 0 0-15,0 0 3 0,0 0-5 16,10 28-1-16,-10-9 0 0,0-2 5 15,0 4-2-15,0 7 0 0,0-1 1 0,-4 5 0 16,-2 0-1-16,-5-3 0 0,2 3 0 16,-5-4 7-16,0 0-8 0,2-2 4 0,-3-8-3 15,-1 2 7-15,4-5-6 0,-5 1 4 16,1-7-5-16,-6 1-1 0,6-5-7 16,-1-5-5-16,-3 0-9 0,1-3-6 15,-1-5-12-15,-4 4-14 0,4-4-11 0,4 2-20 16,-5-5-142-16,5 4 74 0</inkml:trace>
  <inkml:trace contextRef="#ctx0" brushRef="#br0" timeOffset="100042.17">7033 10450 602 0,'11'-9'-18'15,"4"0"4"-15,-7 2 0 0,2-4 8 0,0 5 8 16,-4-2 6-16,2-2 0 0,-1 6-2 16,-7 4 3-16,12-10-5 0,-12 10-1 0,7-7-1 15,-7 7-1-15,8-5 2 0,-8 5-2 16,0 0 0-16,0 0 2 0,0 0-4 16,0 0 2-16,0 0 1 0,0 0 1 0,0 26-1 15,0-15-2-15,2 2 3 0,2-1-1 16,0 3 1-16,4 2 4 0,0 2-2 15,0-2-3-15,3 1-1 0,4-1 5 16,1 0-2-16,-3 1-4 0,7-4 3 0,-3 2 0 16,-1-2 2-16,0-4 1 0,6 1 2 15,-6-3-5-15,5-4 2 0,-2-1 2 0,1-1-5 16,-3-4 1-16,3-5 1 0,3-4-4 16,-6-1 2-16,3-2-1 0,-3-4 3 15,-1 0-2-15,-4 4 3 0,-1-4 3 16,4 2-1-16,-3 0-1 0,-2 2 3 0,-3 2 0 15,2 2-2-15,-2 0-3 0,0 2 1 16,1 0-2-16,-8 8-2 0,8-5 2 16,-8 5-1-16,0 0 4 0,0 0-1 0,16 17-3 15,-12-9 2-15,1 0-1 0,0 4 1 16,-2 0-1-16,8 6 1 0,-2-8-4 16,2 9 2-16,5-4-1 0,5-1-7 0,2 2-9 15,3 2-9-15,-3-6-14 0,8 1-16 16,-2-6-41-16,-4 1-99 0,3-7 66 0</inkml:trace>
  <inkml:trace contextRef="#ctx0" brushRef="#br0" timeOffset="102958.27">4660 10004 466 0,'0'0'-40'16,"0"0"9"-16,0 0 4 0,0 0 7 16,0 0 7-16,0 0 2 0,0 0 5 15,0 0 3-15,0 0 1 0,0 0 3 0,0 0 2 16,0 0 1-16,0 0-1 0,0 13 0 15,0-13 2-15,0 0 0 0,0 0-1 0,0 0 2 16,0 0-1-16,0 0 0 0,0 0 2 16,0 0-2-16,0 0 0 0,0 0 3 15,0 0 3-15,0 0 0 0,0 0-1 16,0 0 2-16,0 0-1 0,0 0 5 16,-5 8 3-16,5-8-2 0,0 0-1 0,0 0 0 15,0 0-2-15,0 0-1 0,0 0 0 16,0 0-2-16,0 0 0 0,0 0 0 15,0 0-3-15,0 0 2 0,0 0-3 0,0 0-3 16,0 0 3-16,0 0-3 0,0 0 3 16,0 0-3-16,0 0-1 0,0 0-1 15,0 0-2-15,0 0 2 0,-6 8 0 16,6-8-4-16,0 0 5 0,0 0 0 0,0 0 0 16,0 0-3-16,-1 11 1 0,1-11-2 15,0 0 2-15,0 0 7 0,0 0-7 0,0 0-2 16,0 0 3-16,0 13 2 0,0-13-5 15,0 0 5-15,0 0 0 0,0 0-2 16,0 0 3-16,0 0-3 0,0 0-1 0,0 0 5 16,0 0-5-16,0 0 0 0,0 0 1 15,0 0 4-15,0 0 1 0,0 0-1 16,0 0 2-16,0 0 1 0,0 0-2 0,0 0 4 16,0 0-2-16,0 0 1 0,0 0-3 15,0 0-2-15,11-31 0 0,-11 31 3 16,0 0-4-16,0 0 0 0,-22-8 2 0,22 8-2 15,-14-1 0-15,14 1-1 0,0 0-4 16,-16-3 6-16,16 3-2 0,0 0-4 16,-19 0 0-16,19 0 5 0,-15 3-4 15,15-3-1-15,0 0 8 0,-12 4-8 0,12-4 2 16,-6 8-3-16,6-8 2 0,0 0-2 16,-8 8-1-16,8-8 1 0,0 0 4 0,0 13-3 15,0-13 1-15,0 0 1 0,0 0-1 16,10 8-4-16,-10-8 0 0,6 10 2 15,-6-10-3-15,14 4 3 0,-14-4-1 16,14 2 1-16,-14-2 0 0,13 0 4 0,-13 0-7 16,0 0 3-16,23-5 0 0,-23 5-1 15,10-5 1-15,-3-1-1 0,-7 6 3 0,11-4 2 16,-11 4-3-16,5-8 1 0,-5 8-2 16,0 0-2-16,7-9 0 0,-7 9-1 15,0 0 1-15,0 0 3 0,-18-12 3 16,18 12-4-16,-12-7-4 0,12 7 6 0,-16-1 0 15,16 1-4-15,-14-3 1 0,14 3 2 16,0 0 0-16,-19 0-3 0,19 0 4 0,0 0-3 16,0 0-2-16,-21 3 0 0,21-3 8 15,0 0-2-15,-6 4-1 0,6-4 0 16,0 0 1-16,-6 11-2 0,6-11 4 16,0 0-3-16,0 0-1 0,0 0-1 0,0 0 2 15,-4 10 1-15,4-10-2 0,0 0 5 16,0 0 0-16,0 0 2 0,0 0-2 15,0 0 4-15,0 0 0 0,0 0-1 0,0 0 2 16,0 0-3-16,0 0-2 0,0 0 5 16,0 0-3-16,0 0-1 0,21 4 1 15,-21-4-1-15,0 0-4 0,0 0 2 0,19-2 1 16,-19 2 1-16,0 0-5 16,20-6 7-16,-14 1-1 0,-6 5-5 0,16-1 5 0,-1-5 2 15,-4 5 1-15,1-3 1 16,0 0 1-16,6-1-1 0,0 1-6 0,-2-4 6 15,2 2-3-15,4-2-5 0,0 0 3 16,-2 2 1-16,7-2 5 0,-4-2-6 16,-1 2 0-16,5-1 1 0,-2-2-3 0,-2 3 5 15,4-1 1-15,-1 0 5 0,2-2-6 16,-1-2 5-16,-3 5 0 0,1-6 4 16,2 2 2-16,0 2 3 0,2-5-10 0,-2-1-1 15,2 1-1-15,2-2 5 0,2 5-7 16,-2-7 3-16,2 6-2 0,2-6-2 0,1 5-1 15,-2-4 2-15,8 2 3 0,-8 2 1 16,4-4 1-16,3 4 0 0,-5-2-4 16,-4 2 3-16,5 0 4 0,-3-4-7 15,3 5-1-15,-4-3 3 0,5 1-2 0,-5-2 2 16,-1 2-8-16,5-1 1 0,1 0 3 16,-2 0-2-16,10-1 3 0,-2 0-1 15,2-1-1-15,7-2 1 0,6 3-7 0,2-6 4 16,7 5 3-16,-1-4-3 0,3 2-3 15,-4-1 5-15,0 0-1 0,0 1 1 16,3-3-1-16,-4 0 5 0,-1 2-2 0,3 0 7 16,-11 1-6-16,-3-3-4 0,1 6 5 15,0-2 1-15,-4-2-2 0,-5 1 0 16,3 4-2-16,1-6 2 0,-6 5-3 0,5 0 0 16,-3-1 2-16,-3 2-4 0,-2 2-5 15,-3 0 2-15,-2 1 0 0,6-3-1 16,-2 4 0-16,1-1 4 0,-3 1-4 15,0 0 2-15,-5 1 5 0,0 0 2 0,-8 5-3 16,2-1 8-16,-4-1-6 0,1 0 3 16,-7 1-7-16,1 2 8 0,2 0-3 0,-7 1-3 15,0-2 3-15,3 1-5 0,2-2-1 16,-5 3-1-16,3 0 0 0,-3-1 0 0,2 0 1 16,2-1 1-16,-2-2-5 0,2 4 2 15,0-4-3-15,1 3 4 0,2 1-3 16,-7 0 5-16,4-4-2 0,-3 3-4 15,2-1 3-15,-3 1-1 0,2 4 0 0,-3-5-1 16,-11 6 5-16,19-5-2 0,-19 5-1 16,16-5-1-16,-16 5-1 0,14-6 1 15,-14 6 2-15,12-4 0 0,-12 4-3 0,15-5-2 16,-15 5-1-16,12-1 2 0,-12 1 2 16,17-4 0-16,-17 4 0 0,14-6 1 15,-14 6-4-15,13-2 7 0,-13 2-5 0,11-6 6 16,-11 6-4-16,12 0 5 0,-12 0-3 15,0 0 5-15,14-6 8 0,-14 6-9 16,0 0-1-16,0 0 1 0,12-6-1 0,-12 6 1 16,0 0-5-16,15-5 6 0,-15 5-5 15,0 0 0-15,12-4-3 0,-12 4 4 16,0 0-3-16,15-4 1 0,-15 4-1 0,10-7 0 16,-10 7 1-16,0 0-4 0,0 0 0 15,8-4 14-15,-8 4-16 0,0 0 2 16,0 0 0-16,0 0-8 0,0 0-9 0,15-5 3 15,-15 5-38-15,0 0-12 0,0 0-20 16,0 0-23-16,0 0-29 0,0 0-63 16,0 0-165-16,0 0 121 0</inkml:trace>
  <inkml:trace contextRef="#ctx0" brushRef="#br0" timeOffset="106560.51">5760 11377 288 0,'-3'-16'19'16,"3"16"-15"-16,0 0 15 0,0-15 11 16,0 15 5-16,0 0 2 0,0-14-3 15,0 14-7-15,0 0-3 0,0-14-2 0,0 14 0 16,0 0-4-16,-9-6-5 0,9 6 1 16,-15-3-1-16,15 3 0 0,0 0-5 15,-25 3 3-15,16 1-2 0,9-4-2 0,-26 10 0 16,14-3 2-16,-1 4-2 0,-6-1 2 15,7 5 0-15,-4 0-1 0,2 2 3 16,-4 0-3-16,6 5-2 0,-4 2 3 16,2 1 6-16,2 0-5 0,1 5 3 0,-2 0-1 15,3 0 7-15,0-1-9 0,-1 2 1 16,-1-1-1-16,1 1 0 0,1-4-4 0,0 3 3 16,4-4-3-16,-5-5-1 0,2 2-3 15,2-3-10-15,0-2-8 0,2 1-3 16,-4-3-12-16,7-5-9 0,-4 3-13 0,-2-3-14 15,5-3-26-15,-2-3-98 0,5-5 65 16</inkml:trace>
  <inkml:trace contextRef="#ctx0" brushRef="#br0" timeOffset="106829.77">5137 11754 482 0,'0'0'-27'0,"-9"-10"4"16,9 10 9-16,-7-8 6 0,7 8 7 0,-6-7 2 16,6 7 1-16,0 0-4 0,0 0 4 15,0 0-2-15,0 0 0 0,17-15-1 16,-5 15 1-16,-12 0 4 0,31 0-2 0,-14-2-4 16,6 4 3-16,5-4-2 0,4 2 1 15,-6 0 2-15,4 0-2 0,0 2-2 16,-3-2-7-16,-4 0-2 0,-1 0-5 31,4 0-8-31,-8-2-10 0,2 4-14 0,-8-4-45 0,6 2 31 0</inkml:trace>
  <inkml:trace contextRef="#ctx0" brushRef="#br0" timeOffset="107164.1">5812 11494 257 0,'5'-10'0'0,"2"3"6"16,0-1 4-16,2 3 7 0,-9 5 8 0,11-12 2 16,-5 6 1-16,-6 6 0 0,7-10-3 15,-7 10-7-15,9-4 2 0,-9 4 5 16,0 0-1-16,0 0 0 0,0 0 3 0,0 0-5 15,0 0-1-15,-16 32-4 0,10-18 1 16,-9 2-5-16,10 2 6 0,-6 2-2 16,4 0-3-16,2 5-3 0,1-1 3 15,1 4 0-15,-1 0-2 0,4-1-4 0,0 3-1 16,4-3-7-16,-1 4 3 0,1-7-6 16,1 5-7-16,6-4-3 0,0-1-7 15,-1-4-11-15,2 0-7 0,3-2-8 0,1 0-16 16,-4-7-125-16,3 0 64 0</inkml:trace>
  <inkml:trace contextRef="#ctx0" brushRef="#br0" timeOffset="107583.34">6101 11678 490 0,'0'0'-21'0,"0"-12"1"0,0 12 2 0,-4-9 4 16,4 9 4-16,0 0 1 0,-2-13 3 0,2 13-2 15,0 0 5-15,0 0-3 0,0 0 0 16,0 0 1-16,0 0 2 0,0 0 1 16,0 0 3-16,0 0 3 0,0 0 2 15,-15 33 2-15,15-20 3 0,0 5-1 0,4-5 1 16,-1 6 1-16,1-1 1 15,2 1 2-15,0 0-3 0,3-1 3 0,0 0-2 0,1 0 2 16,-1-3 2-16,2 2 1 0,-1-5-2 16,2 2-3-16,4-6 2 0,-1 1 0 15,2-5-2-15,-5 0-4 0,4-4 4 16,2-1-2-16,-4-5-3 0,2-2 0 0,-4-2-1 16,3-8-3-16,-4 0 4 0,-1-2-3 15,-4 0 1-15,-4 0-4 0,2 2-2 0,3-2 1 16,-3 4-5-16,-3 4-2 0,3-1-10 15,2 5-13-15,-5-3-4 0,3 5-5 16,-4 6-7-16,7-12-9 0,-7 12-106 16,14-2 54-16</inkml:trace>
  <inkml:trace contextRef="#ctx0" brushRef="#br0" timeOffset="107867.24">6684 11777 433 0,'0'9'-4'15,"0"-9"-3"-15,0 0 3 0,0 0-2 0,0 15 6 16,0-15 3-16,0 13 7 0,0-13 1 15,-4 19 1-15,1-8-1 0,-1 3-2 16,4 0-1-16,-1 0-1 0,-3 1 3 16,0 0-4-16,4 1-4 0,-3-2-4 0,-1-2-12 15,4 2-8-15,-2-2-13 0,2-2-9 16,0-10-87-16,-4 18 44 0</inkml:trace>
  <inkml:trace contextRef="#ctx0" brushRef="#br0" timeOffset="108144.22">6628 11508 341 0,'3'-12'-14'0,"2"2"2"0,6 6 2 0,3-4 8 15,2 3 6-15,2 2 2 0,2 1 2 0,2 4 6 16,1 6-1-16,5 0 1 0,3 6 2 15,-3 4-1-15,0 1-3 0,-2 5-1 16,-3 1 1-16,0 2 1 0,2 8-2 16,-8-1 0-16,-2 0-2 0,-4-2-4 15,-1 1 2-15,-4-2-6 0,-4-3-6 0,2-3-3 16,-4 0-2-16,-4 1-6 0,4-5-6 16,-6 0-5-16,6-3-8 0,-2-4-11 15,-2 0-62-15,0-2 37 0</inkml:trace>
  <inkml:trace contextRef="#ctx0" brushRef="#br0" timeOffset="108479.37">7353 11761 280 0,'-5'-7'-6'0,"5"7"-3"0,0 0 2 16,0 0 8-16,0 0 2 0,0 0 3 16,0 0-2-16,0 0 0 0,0 0 1 0,0 0 2 15,20-10 0-15,-20 10 2 0,19 0-3 16,-19 0 1-16,21 2 0 0,-21-2 2 15,23 4-2-15,-14-2 1 0,6-2-6 16,-7 2-7-16,-8-2-7 0,21 0-10 0,-21 0-13 16,12 3-59-16,-12-3 32 0</inkml:trace>
  <inkml:trace contextRef="#ctx0" brushRef="#br0" timeOffset="108614.87">7376 11909 250 0,'0'0'0'0,"11"9"1"0,-1-2 4 0,5-6 3 16,1 5 0-16,1-5-4 0,-5 2-3 0,3 1-3 15,4-3-16-15,-5 2-17 0,2-3-41 16,-4 2 26-16</inkml:trace>
  <inkml:trace contextRef="#ctx0" brushRef="#br0" timeOffset="109902.62">8133 11516 210 0,'0'0'-2'0,"0"0"2"16,0 0 3-16,0 0 3 0,0 0 2 0,0 0 0 15,0 0 3-15,0 0-5 0,0 0 1 0,0 0 0 16,0 0 0-16,-6 24 3 0,6-24-3 16,-2 12 2-16,2-12 3 0,-9 14-2 15,9-14 1-15,0 18-2 0,0-6 2 16,5 0 0-16,-1-2 1 0,-2 4-4 16,4-2 0-16,5-2-1 0,2 2 3 15,1 4-1 1,2-8-3-1,1 6 1-15,-1-4 2 0,4 1-4 16,1-4 3-16,-2-3 1 0,1 1-2 16,-3-5 1-16,-1 3 1 0,2-6 2 0,-5-2 1 15,4 1 1-15,-5-2 0 0,-1-2-5 16,0-1 7-16,-2 1-4 31,2-3 2-31,-5 3-2 0,0 0 4 16,-1 0 0-16,0 0 0 0,-5 8 0 15,11-12-4-15,-4 7-4 0,-7 5-1 0,0 0-2 0,9-1 3 0,-9 1 0 16,0 0 2-16,7 21 0 0,-7-8-1 16,4 3 1-16,-4 8 1 0,0 2-1 15,0-1 4 1,0 4-4 0,-4 3-3-16,0 7 2 15,1-4 0-15,-2-2 0 0,1 3 2 16,-7-1-2-16,4-6 1 0,-3 4-6 15,-2-5 2-15,1-8 7 0,-2-1 0 16,-5 0-1 0,2-6 0-16,-1-5 2 15,1-3-8 1,-5 1 5-16,5-6-4 0,-3 0 0 0,3-6-3 0,-1 1-6 16,-3-2-4-16,-2-5-4 15,6 2-2-15,-5-5-7 16,2 2-1-1,3-2-9 1,0 4-4-16,2-2-8 0,0 1-4 16,1 1-6-1,2 1-9-15,5 2-9 0,-5 1-105 0,11 7 60 16</inkml:trace>
  <inkml:trace contextRef="#ctx0" brushRef="#br0" timeOffset="109996.13">8584 12025 491 0,'0'0'0'0,"5"-7"5"0,-5 7 1 16,0 0 8-16,0 0 2 0,11-4 4 0,-11 4 1 0,0 0 1 0,0 0 1 0,0 0 0 0,4 19 2 0,-4-19-3 0,-5 24-2 0,5-12 2 16,-4 1-5-16,-2 3-5 0,6 0-12 15,-1-1-21-15,1 2-33 0,-4-2-47 16,4 2-98-16,-3-5 68 0</inkml:trace>
  <inkml:trace contextRef="#ctx0" brushRef="#br0" timeOffset="111172.13">5441 12636 62 0,'0'-7'25'0,"0"7"12"0,0-17-14 15,0 17 1-15,0-15-7 0,0 15-4 16,-8-15-3-16,8 15 0 0,-10-16-2 16,8 8 6-16,2 8-5 0,-10-6-1 15,-1 0 2-15,11 6-2 0,0 0-2 0,-23 3 10 16,13 5-2-16,0 0 0 0,0 4-1 15,2 1 0-15,-3 9 3 0,3 0 0 16,0 2-3-16,-1 4 6 0,7 4-2 0,-4 2-2 16,2 0-1-16,0 2 1 0,-3 0-4 15,2 0 1-15,-2-1-2 0,-1 1-3 16,1-4 4-16,-3 0 1 0,2-3-4 16,-7-1-1-16,3 0 0 0,1-2-3 0,-5-1-7 15,6-6-1-15,-5-2-3 0,3-4-15 16,0-1-15-16,-3-1-19 0,5-6-94 0,-2-1 51 15</inkml:trace>
  <inkml:trace contextRef="#ctx0" brushRef="#br0" timeOffset="111414.04">4985 13058 386 0,'-17'-12'-11'0,"9"7"11"0,8 5 11 15,-11-9 11-15,11 9 5 0,-8-7 0 0,8 7-1 16,-4-11-1-16,4 11-5 0,0 0-2 16,0 0 1-16,20-17-8 0,-6 14 0 15,6-1 5-15,2 4-7 0,5-6 0 16,6 4 3-16,-1-2-4 0,0 3-5 0,2 1-5 16,-1-4-4-16,-2 3-10 0,-2 1-6 15,2-3-8-15,-9 3-11 0,0-3-13 16,-4 3-109-16,2 0 55 0</inkml:trace>
  <inkml:trace contextRef="#ctx0" brushRef="#br0" timeOffset="111762.14">5725 12897 423 0,'6'-7'-21'0,"-4"-3"7"0,-2 10 8 0,8-15 12 15,-8 15 7-15,7-13 5 0,-7 13 2 16,4-11-6-16,-4 11 3 0,0 0-5 16,0 0 5-16,0 0-4 0,0 0 0 0,-31 3-1 15,31-3 0-15,-28 21 0 0,12-9-3 16,0 5-4-16,3 1 3 0,-6 6 3 15,3-2-2-15,4 4-2 0,2 2 1 16,-1-6 1-16,4 2-3 0,2 2-1 0,1-1-2 16,1 0-3-16,3-1 1 0,7 2-5 0,-6-6-4 15,9 2-4-15,2-2 1 0,2 2-7 16,5-4-10-16,1 0-8 0,1-4-15 16,2 0-19-16,-3-5-68 0,3-1 47 15</inkml:trace>
  <inkml:trace contextRef="#ctx0" brushRef="#br0" timeOffset="112135.23">5971 13073 335 0,'0'-8'-19'0,"0"8"2"0,0-19 8 0,0 19 10 16,-4-12 1-16,4 12 8 0,4-12 4 15,-4 12 4-15,0-10-9 0,0 10 0 0,0 0-1 16,0 0-1-16,-7-14 4 0,7 14 1 16,0 0 1-16,0 0-2 0,0 0-2 15,-20 27-1-15,16-16 2 0,1 2 4 16,-1-1-2-16,4 4-1 31,4-3-2-31,-1 5-2 0,1-4 4 0,3 4 0 0,2-1 0 0,6-2-2 0,-2-1 3 16,-1-2 0-16,8 2-1 0,-3-4-4 0,3-3 0 15,-2-2 5-15,2-2-4 0,-2-6 4 16,0 1-6-16,6-4 3 0,-6-4-5 0,4-2 2 16,-2-2-6-16,-4-4-2 0,-3 0 2 15,3 0 0-15,1 2-4 0,-7 0 0 16,4 2-12-16,0 1-15 16,-5 2-16-16,2 2-20 0,-1 1-94 0,2 3 55 0</inkml:trace>
  <inkml:trace contextRef="#ctx0" brushRef="#br0" timeOffset="112528.2">6531 13190 457 0,'0'0'0'16,"0"0"0"-16,0 0 9 0,0 0 5 0,0 0 1 15,0 0 7-15,0 0 7 0,0 0 0 16,13-24 4-16,-13 24-2 0,8-5 0 16,-8 5-2-16,0 0-12 0,0 0-3 0,5-7 2 15,-5 7 3-15,0 0-7 0,0 0 1 16,0 0 5-16,0 24-9 0,0-24 1 16,-4 19 0-16,-1-8-2 0,-2-1 2 15,-1 1-6-15,0 2 3 0,-6 2 0 0,3 0-4 16,-1-1 0-16,-3-2-2 0,3 2-4 15,-1-2-5-15,4 1 0 0,-1-4 0 16,5 2 5-16,2-3-2 0,3-8 4 16,3 13-3-16,-3-13 5 0,20 12 2 0,1-8 5 15,-2-1 0-15,1-2-1 0,3-1 2 16,2 3-1-16,-2-3-6 0,3-3-4 0,-3 2-17 16,-2 1-11-16,2-3-17 0,-3 3-20 15,-3-4-17-15,1 0-133 0,-4 2 74 16</inkml:trace>
  <inkml:trace contextRef="#ctx0" brushRef="#br0" timeOffset="112842.16">7093 13112 575 0,'0'0'-17'0,"0"0"1"16,-8-15 6-16,8 15 4 0,0 0 0 15,12-7 1-15,-12 7 5 0,16-8 0 0,-5 4 5 16,-11 4-4-16,21-1 2 0,-5-3-3 0,2 0 2 15,-6 4-7-15,4-3-5 0,-2 2-7 16,4 1-13-16,-2-4-10 0,-4 1-20 16,-12 3-64-16,25 0 42 0</inkml:trace>
  <inkml:trace contextRef="#ctx0" brushRef="#br0" timeOffset="113004.26">7147 13212 312 0,'-10'4'-4'0,"0"2"8"0,10-6 5 16,0 0 9-16,0 0 0 0,0 0 4 0,18 12 3 16,-18-12-3-16,24 0-2 0,-5 0-5 15,-2-2-3-15,2 2-6 0,5-3-17 16,-1 0-15-16,3 1-21 0,-2 0-88 16,3-2 46-16</inkml:trace>
  <inkml:trace contextRef="#ctx0" brushRef="#br0" timeOffset="113589.85">6737 12822 333 0,'-5'-6'-15'0,"5"6"7"0,0 0 10 0,0 0 0 0,-11-4 6 0,11 4 0 16,0 0 3-16,0 0 3 0,0 0 8 16,0 0-4-16,0 0 1 0,0 0 2 15,34 22-2-15,-25-12 0 0,4 4 2 0,-2 1-3 16,1 2 6-16,3 2-3 0,-3 1-4 16,2 8 1-16,-2-1 0 0,-1 3-2 15,-4 0-3-15,1 4 3 0,-7 2-6 0,-1-1 5 16,-1 0-1-16,-7-1-2 0,1 0-7 15,-4-2-2-15,-1-2-5 0,-2 1-9 0,-2-7-11 16,-3-3-10-16,2 3-13 0,-2-6-17 16,7-4-122-16,0-3 62 0</inkml:trace>
  <inkml:trace contextRef="#ctx0" brushRef="#br0" timeOffset="114519.73">7664 12882 455 0,'0'0'-24'0,"7"-10"8"16,-7 10 11-16,8-11 7 0,-8 11 5 0,5-7 4 16,-5 7 0-16,0 0 0 0,0 0-4 15,7-10-3-15,-7 10 1 0,0 0 1 16,0 0 1-16,0 0 1 0,0 0-2 0,0 0 0 15,12 22-1-15,-3-11-3 0,-8-2 3 16,3 2 1-16,0 0-6 0,3-1 3 16,4-2 1-16,-6 2-1 0,2 0 1 15,5-2 5-15,-4-1-3 0,5-2 3 0,2 2-2 16,-3-3 5-16,4 1-5 0,1-5 3 16,-1 0 3-16,1-4-5 0,-1 3 2 15,0-4 6-15,6-2 1 0,-6-4-2 0,1-2-4 16,-1 1 3-16,0-1 1 0,-1 1-4 15,-2-2 5-15,-8 6 8 0,6-2-14 16,0-1 11-16,-6 4-10 0,6-1-4 0,-5 3 2 16,-6 5-3-16,0 0-3 0,0 0-1 15,0 0 3-15,11 16-1 0,-7-4 5 16,-4 1-2-16,4 3 4 0,-4 8 4 0,0 0-14 16,0 2 5-16,0-1-4 0,0 4 9 15,-4-1-12-15,4 8 9 16,-4-2-4-16,1-4-5 0,-5 0 15 0,0-6-11 0,-6 2 2 15,-4-3-1-15,2-7-6 0,-5-3 5 16,-6-1-2-16,-1-2 3 0,-4-6 2 16,4-2-2-16,-4-2-4 0,0-2 2 0,4-2-1 15,2-3-16-15,3 0-1 0,0-1-7 16,7-1-11-16,-1 1-9 0,8 0-9 16,2 1-7-16,3-1-9 0,4 8-8 0,0 0-119 15,11-17 66-15</inkml:trace>
  <inkml:trace contextRef="#ctx0" brushRef="#br0" timeOffset="115106.17">8273 13290 479 0,'0'0'-29'0,"0"0"0"0,0 0 11 15,0 0 4-15,7-17 10 0,-7 17 3 0,0 0 5 16,0 0 3-16,0 0 1 0,0 0 4 16,-3-13-1-16,3 13-2 0,0 0 4 15,0 0-1-15,0 0 3 0,0 0 5 16,0 0 0-16,0 0 2 0,0 0-4 15,0-14-1-15,0 14-3 0,0 0-1 0,18 0 3 16,-18 0 0-16,16 0-6 0,-16 0-3 16,21 3 3-16,-21-3-3 0,19 5 0 15,-11 1-2-15,0-5 7 0,2 6-7 16,-10-7-2-16,10 10 0 0,-5-2-4 16,-4 0 2-16,-1-8 5 0,0 20 0 0,-1-10-3 31,-8 6 0-31,1-4 5 0,-3 4-10 15,-2-2 3-15,2 2-2 0,-6-2-3 16,5 0-2-16,1 1-2 16,2-4 0-1,-2-1-8-15,3 1 9 0,-1 1 6 16,7-5-4-16,2-7 2 0,7 16 4 0,2-12 0 16,5 0-4-16,2 2 1 0,5-4 5 15,6 3-2-15,-7-5-5 0,2 3-8 16,1-3-17-16,0 0-20 15,-2 0-32-15,-1-3-87 16,-3 3 57-16</inkml:trace>
  <inkml:trace contextRef="#ctx0" brushRef="#br0" timeOffset="116096.21">5725 14012 370 0,'0'0'-2'0,"0"0"2"15,23-6-1-15,-23 6 0 0,12 0 0 0,-12 0-8 16,0 0-2-16,0 0 7 0,16 6-3 15,-16-6 1-15,5 14-6 0,-5-3-5 16,0 0-1-16,0 1-11 0,0 0-57 16,0 2 29-16</inkml:trace>
  <inkml:trace contextRef="#ctx0" brushRef="#br0" timeOffset="116340.4">5656 14830 266 0,'-1'10'7'16,"1"-10"-3"-16,-7 12 2 0,7-12 2 0,-4 13-1 16,4-13 1-16,4 12 3 0,-4-12-3 15,0 17-2-15,0-3-1 0,0-5 1 16,0 3 4-16,-4 3-2 0,4 1-2 15,0-2 1-15,0 2-2 0,-4-2-1 0,3 4 0 16,1-3-6-16,-6 0-8 0,6 2-11 16,0 0-15-16,-4 1-72 0,4-2 36 0</inkml:trace>
  <inkml:trace contextRef="#ctx0" brushRef="#br0" timeOffset="122314.08">4993 9957 19 0,'0'0'15'0,"0"0"5"0,0 0-6 16,0 0 2-16,0 0 0 0,0 0-2 15,0 0-4-15,0 0 0 0,0 0 0 0,0 0-1 16,0 0 1-16,0 0 0 0,0 0 1 16,0 0 0-16,0 0-4 0,0 0 1 15,-22-25 1-15,22 25 3 0,0 0-1 16,-7-11 0-16,7 11-2 0,0 0-1 15,-15-7 1-15,15 7-1 0,-1-6 1 0,1 6 1 16,-11-7-3-16,11 7-4 0,-6-9 2 16,6 9 2-16,-15-8-5 0,15 8 1 0,-12-8 1 15,12 8 2-15,-11-7 3 0,2 2-3 16,9 5-1-16,-13-7 0 0,13 7 0 16,-10-7 1-16,10 7 1 0,-10-6 2 0,10 6-2 15,-12-6-2-15,12 6-1 0,-11-6 6 16,11 6-6-16,-15-6 3 0,15 6-3 15,-12-8-2-15,12 8 1 0,-14-4 0 16,14 4-1-16,-18-5 0 0,10 2 0 16,8 3 0-16,-16-2-3 0,16 2 3 0,-18-4 0 15,18 4-2-15,-18-4 2 0,18 4-3 16,-12-2 3-16,12 2-2 0,-14-2-1 0,14 2 3 16,0 0-2-16,-19-3 1 0,19 3-3 15,-16 0 0-15,16 0 2 0,0 0 2 16,-21-3-2-16,21 3-1 0,-16 0 3 0,16 0-4 15,-20 0 1-15,20 0 6 0,-19 0-3 16,19 0-2-16,-21 0-2 0,9 3 4 16,12-3-1-16,-26 0-1 0,16 3 2 0,10-3-3 15,-19 4 0-15,10-4 1 0,9 0 0 16,-22 5-3-16,12 0-1 0,10-5 4 16,-16 6-2-16,5-4 4 0,11-2-2 0,-16 7 0 15,9-3 7-15,-3 0-8 0,10-4 4 16,-16 9-2-16,5-5-2 0,11-4 1 15,-12 8-3-15,1-1 1 0,11-7 3 0,-9 11 1 16,2-5 2-16,-3 2-5 0,10-8 2 16,-11 12-1-16,10-5 1 0,-6 1-1 15,7-8-1-15,-8 17 0 0,5-10 3 0,-1 4 0 16,3-5-3-16,1-6 1 0,-4 19-2 16,0-12 4-16,4 3-3 0,-3 0 2 15,3-10 0-15,0 18-2 0,0-7 1 16,0-11 3-16,0 19-3 0,0-9 7 0,0 0-6 15,3 0-6-15,1 0 8 0,-4 0-2 16,4 4 0-16,-3-5 2 0,3 0 3 0,-1 2-7 16,1-2 2-16,3 2-3 0,-3-2 7 15,1-1-2-15,0 2-1 0,1-2 0 16,0 1-4-16,1-1 1 0,1-1 3 16,-3-2-1-16,2 3-1 0,0 0 6 0,2-1-6 15,-2-1-2-15,3-2 2 0,1 3-3 16,-6-2 5-16,6 1-4 0,0 0 4 15,1 0-1-15,-4 0-2 0,5-2-1 0,-4 3 2 16,2-4 2-16,1 2-3 0,3 0 3 16,-2-1-3-16,-1 3 0 0,3-3 3 15,-3-1-1-15,2 2 0 0,-2-4 1 0,3 2-2 16,-4 0 0-16,5-1-3 0,-4 2 5 16,2-4 0-16,-6 0-1 0,-8 0-3 15,28 4 0-15,-18-4 5 0,-10 0-2 16,22-4-1-16,-22 4 2 0,26 0-3 0,-16-4 2 15,-10 4-2-15,23-8 2 0,-12 7-4 16,-3-4 6-16,-8 5-3 0,20-7 1 0,-6 3-1 16,-6-1 4-16,3 1-2 0,-11 4 1 15,21-4-1-15,-11-3 4 0,0 2-6 16,-10 5 5-16,18-7-1 0,-13 2 0 16,2-1-2-16,3 2 1 0,-10 4 4 0,12-13-3 15,-4 6-1-15,-1 3 2 0,-7 4-2 16,9-18 7-16,-6 11-7 0,5-4-2 0,-8 11 1 15,8-18 0-15,-3 11 4 0,-1-4-3 16,-2 2 1-16,-2 9-2 0,4-19 3 16,-2 13-5-16,-2-5 0 0,0 11 9 15,4-15-9-15,0 6 0 0,-4 9 2 0,0-17 1 16,0 7-2-16,0 10 1 0,-4-18-1 16,4 18 0-16,-4-14 7 0,4 14-6 15,-2-18 1-15,-4 11-4 0,6 7 1 0,-9-16 2 16,8 8-3-16,1 8 0 0,-7-12-1 15,-1 5 6-15,8 7-3 0,-7-10 2 16,7 10-3-16,0 0-2 0,-9-14-1 0,9 14 5 16,-7-8 2-16,7 8-7 0,0 0 5 15,-6-6-1-15,6 6-5 0,-6-7 10 16,6 7-7-16,0 0 0 0,-10-8 1 16,10 8 2-16,-11-4 1 0,11 4-4 0,0 0 1 15,-15-7-4-15,15 7-2 0,-12-1 1 16,12 1-20-16,-16-3-9 0,16 3-21 0,-17 0-20 15,17 0-77-15,-20-5 52 0</inkml:trace>
  <inkml:trace contextRef="#ctx0" brushRef="#br0" timeOffset="127007.12">4171 10433 40 0,'0'0'13'0,"0"0"-2"0,-12-7 1 0,12 7-6 16,-11-5-1-16,11 5 1 0,-17-3-3 16,17 3-1-16,0 0-1 0,-20-4 1 0,20 4-1 15,0 0 0-15,-22 4 1 0,14-1-1 16,8-3-1-16,-16 12 3 0,8-4 1 15,2 1-2-15,-5-1 2 0,4 3 1 0,2-3-1 16,-2 1-1-16,-1 1 1 16,2-2 0-16,4 2 0 0,2-10-1 0,-8 15-1 15,8-15 0-15,-6 12 1 0,6-12-1 16,0 13 2-16,0-13 3 0,6 7-3 0,-6-7-1 16,10 5-1-16,-10-5 3 0,17 0-2 15,-17 0-3-15,23-2 1 0,-9-4 3 16,-2 2 0-16,-1-4-1 0,4 2 1 0,-6-2 3 15,4-6-6-15,-3 5 2 0,0-4 0 16,-3 3-3-16,4-2 2 0,-10 2 1 16,7 0-1-16,-5-3-3 0,1 4 0 15,-4-2 2-15,0 11-1 0,-7-17-2 0,-1 7-4 16,1 0-1-16,2 2-7 0,-6 1-6 16,1-1-38-16,-1 1 19 0</inkml:trace>
  <inkml:trace contextRef="#ctx0" brushRef="#br0" timeOffset="131246.25">3408 13744 181 0,'0'0'3'0,"-11"-12"-1"0,7 5 0 15,4 7 0-15,-8-11 0 0,8 11 1 16,-25-2 0-16,13 2 3 0,12 0 2 0,-31 5 1 16,14 0 2-16,1 5 1 0,-1 0 1 15,1 5 2-15,-2 1-3 0,6 5 5 16,-2 5 3-16,2 2 6 0,1 2 0 16,2 6 2-16,2-1 4 0,3 2 3 0,1 1-6 15,-5 3 0-15,8-2 2 0,-2 2 0 16,-2-1-2-16,0 0 1 0,-2-3-3 0,4-2 1 15,-6 0-7-15,0-1 5 0,-3 0-3 16,-4-5-5-16,3-4-5 0,-5 1-4 16,8-8-4-16,-9 4-14 0,2-8-5 0,2 1-12 15,-2-4-12-15,2-2-10 0,0 2-17 16,-2-7-22-16,4-2-94 0,1-2 62 16</inkml:trace>
  <inkml:trace contextRef="#ctx0" brushRef="#br0" timeOffset="131488.13">2728 14256 463 0,'9'-15'-24'0,"-2"10"3"15,0-2 3-15,7 0 11 0,2 2 0 16,0-3 8-16,3 3 2 0,6-2 0 15,2 2 0-15,2-1 1 0,5 5 2 0,-4-4 0 16,9-1-1-16,-2 0-5 0,3 0 0 16,-2 4 4-16,0-4-8 0,4 1-3 15,-9 4-8-15,0-2-13 0,-5-1-17 16,4 3-65-16,-5-3 37 0</inkml:trace>
  <inkml:trace contextRef="#ctx0" brushRef="#br0" timeOffset="131808.1">3744 14018 306 0,'7'-9'10'0,"-1"1"1"0,-2 1 1 0,2-3 4 15,-6 10 10-15,6-12 3 0,-2 5-2 16,-4 7-3-16,7-11 1 0,-7 11-5 15,0 0-4-15,0 0 1 0,0 0-1 0,0 0 1 16,0 0-2-16,0 0-5 0,-11 36 3 16,5-17 3-16,0 1-3 0,-4 5-3 15,3-1 0-15,-2 6 3 0,2-2-5 16,-1 4 1-16,1 0-1 0,6-3 0 16,1 0-1-16,0-1-7 0,0 0 5 0,1 0-12 15,6-4-3-15,1 2 0 0,-1-1-9 0,9-2-2 16,0-2-8-16,1-2-4 0,-1-2-14 15,1-2-14-15,3-5-103 0,2 0 56 16</inkml:trace>
  <inkml:trace contextRef="#ctx0" brushRef="#br0" timeOffset="132176.31">4159 14254 433 0,'0'-14'-18'0,"0"3"2"0,-6-1 8 16,6 12 7-16,0-20 0 0,-4 9 3 15,-1 2 0-15,-2 1 1 0,-3 1-1 16,-1 1 3-16,-1 2 1 0,-3 1 4 0,15 3-1 16,-32 3-1-16,14 1-3 0,0 5 3 15,2-2 0-15,-2 6-1 0,6 2 0 0,1-1-1 16,-2 4 3-16,9-1-2 0,-2-1-1 15,6-1-1-15,0-1 2 16,4 1-3-16,2 1 0 0,4-5-2 0,-2 1 4 16,3-4-3-16,4 1 2 15,-3-2-3-15,2-2 4 0,-2-2-1 0,-12-3-1 0,28-7-1 16,-18 3 3-16,0-9 1 0,-2 5-7 16,2-8 0-16,-5 1-2 0,-1-2 4 0,-4-2 0 15,0 4-6-15,0-2-5 0,-4 2-6 16,0-1-12-16,3 2-9 0,-9 2-15 15,9 0-95-15,-6 0 50 0</inkml:trace>
  <inkml:trace contextRef="#ctx0" brushRef="#br0" timeOffset="132484.38">4099 13842 413 0,'0'0'-1'0,"1"-16"2"16,-1 16-3-16,11-12 5 0,-1 10 10 0,0-1 8 15,-10 3-1-15,28 3 0 0,-12 2 5 16,0 3 4-16,5 4-2 0,-2 5-1 16,7 6 7-16,-3 1-4 0,4 9-5 15,-2 2 1-15,-2 2-1 0,-1 5-6 0,-6-5 0 16,-1 2-3-16,-3-3 1 0,-5-2-3 15,-3 1 4-15,0-6-2 0,-8-1-10 16,4 0-4-16,-4-2-10 0,-3-5-2 0,2 3-2 16,-2-5-10-16,3-1-1 0,-3-3-14 15,2-3-12-15,-4-3-20 0,3-1-138 16,6-8 71-16</inkml:trace>
  <inkml:trace contextRef="#ctx0" brushRef="#br0" timeOffset="132783.13">4801 14149 557 0,'-4'-9'-18'0,"4"9"0"15,-2-11 5-15,2 11 6 0,0 0 3 16,0 0-1-16,2-17 6 0,-2 17 3 0,10-8 3 16,-10 8-7-16,10-7 4 0,-10 7-3 15,16-3 2-15,-5 1-3 0,-11 2-2 16,21 0 2-16,-21 0 0 0,24 2-4 16,-9-2-4-16,-3 3-6 0,-12-3-9 0,25 0-9 15,-17 3-13-15,3-2-86 0,-11-1 44 16</inkml:trace>
  <inkml:trace contextRef="#ctx0" brushRef="#br0" timeOffset="132961.24">4899 14342 381 0,'-6'6'8'15,"6"-6"-2"-15,0 10 8 0,0-10-1 16,7 8 6-16,-7-8 2 0,15 6-2 0,-15-6-3 15,18 1-6-15,-3 3-7 0,-3-4-12 16,4 3-17-16,5-3-16 0,-5 1-25 0,6-1-58 16,4 4 43-16</inkml:trace>
  <inkml:trace contextRef="#ctx0" brushRef="#br0" timeOffset="133994.04">5580 14078 313 0,'0'0'-18'0,"0"0"5"0,0 0-1 15,0 0 3-15,0 0 0 0,0 0 4 16,0 0 5-16,-19-13 2 0,19 13 0 16,0 0 2-16,-20 0 1 0,20 0 0 0,-17 0-2 15,17 0 7-15,-15 7-1 0,7-2 2 16,8-5 4-16,-16 13-2 0,8-3 0 0,2-1-2 16,-5 4 2-16,6-1 1 0,-6 2-5 15,8-2 2-15,-6 2 0 0,0 4 5 16,3-1-3-16,0-1-1 15,2 0-1-15,4-1-2 16,-3 2 4-16,3 2-2 0,3-3-1 0,1 1-3 16,0 0 3-16,2-1-2 0,5-1-2 0,-2 4 1 0,-1-7 1 0,7 1-2 15,2-1 1-15,-1-1-2 0,6-2 0 16,0-1 0-16,1-4 8 0,4 0-7 16,-5-4-1-16,4-4-5 0,0 1 7 15,-3-3-2-15,0-1 1 0,3-6-1 0,-6-2 0 16,-2-2 0-16,-6-3-3 0,5-4 7 15,-9 2-3-15,-7 0-4 0,3-4-2 16,-8 5 2-16,-1-3-2 0,-6 1 3 0,-1 2-3 16,-5 1-2-16,-7-1-1 0,-4 1-7 15,5 2-10-15,-3 8-11 0,3-1-17 16,-4 0-90-16,1 3 48 0</inkml:trace>
  <inkml:trace contextRef="#ctx0" brushRef="#br0" timeOffset="137333.03">6057 14114 39 0,'0'0'47'0,"-14"2"-14"16,14-2-2-16,0 0 2 0,0 0-7 16,0 0-3-16,0 0 0 0,0 0-1 15,0 0-3-15,0 0-2 0,0 0-4 0,0 0 2 16,0 0-4-16,0 0 1 0,0 0 3 16,0 0-4-16,0 0 0 0,0 0-2 15,0 0 5-15,0 0-4 0,0 0 2 0,0 0-3 16,0 0 2-16,0 0 2 0,0 0-2 15,0 0 1-15,0 0 3 0,0 0-6 16,0 0 1-16,0 0-6 0,0 0 6 16,0 0-7-16,0 0 3 0,0 0 0 0,0 0 2 15,0 0-7-15,0 0 7 0,0 0 0 16,0 0-5-16,0 0 2 0,0 0-2 16,0 0-4-16,0 0 0 0,0 0 6 0,0 0-4 15,0 0 1-15,0 0 1 0,0 0 0 16,0 0-4-16,0 0-1 0,28-16 4 15,-28 16 1-15,16-3-2 0,-16 3 0 16,16-3-2-16,-16 3 1 0,21-2 5 0,-6 0-4 16,-3-2 2-16,4 3-1 0,1 1 4 15,-1-3-2-15,5-1 0 0,-1 4 5 16,-1-1 0-16,2 1 3 0,2-3-4 0,0 3 0 16,-3-2-3-16,-3 2 1 0,3 0 1 15,-3 0-5-15,-5 0 2 0,3-3-1 0,-15 3 1 16,27 3-10-16,-17-3-5 0,-10 0 0 15,19 0-11-15,-10 0-1 0,-9 0-5 16,15 0-8-16,-15 0-13 0,8 5-13 16,-8-5-98-16,0 0 54 0</inkml:trace>
  <inkml:trace contextRef="#ctx0" brushRef="#br0" timeOffset="138095.16">6319 13825 410 0,'0'0'-20'0,"-11"-11"5"0,11 11 1 0,-11-6-1 15,11 6 2-15,-10-10 0 0,10 10 4 16,0 0 0-16,-12-8 2 0,12 8 2 16,0 0 6-16,0 0 1 0,0 0 1 15,0 0 2-15,0 0 3 0,0 0 2 0,-4 24 4 16,4-24-1-16,0 0 0 0,14 20-4 16,-8-12 4-16,4-1 2 0,-2 4-1 15,3-5 3-15,4 5-3 0,-3-2 5 16,2-1-6-16,-6 2 1 0,7 0 0 0,-2 0-1 15,1 0 1-15,-1 4 2 0,2-2-2 16,-6-3-2-16,4 0 1 0,-3 3-4 0,-4-1 2 16,1 2 0-16,2-3-4 0,-2 3 2 15,-3-2 0-15,0-2 0 0,-1 3-5 16,-3 1 2-16,0-1 2 0,0-12-1 16,-7 22-4-16,0-9-1 0,-2-1 3 0,2-1 2 15,-7 5 0-15,3-7-1 0,-1 4-1 16,1-1-5-16,-1 0 4 0,2-1-6 15,0 0-2-15,0 1-6 0,3-6-8 16,-4 5-5-16,6-4-6 0,-2 1-9 0,-1-2-6 16,6 2-5-16,2-8-14 0,-6 8-84 15,6-8 50-15</inkml:trace>
  <inkml:trace contextRef="#ctx0" brushRef="#br0" timeOffset="138691.2">6891 14004 370 0,'6'-7'-19'0,"-2"0"5"16,-4 7 5-16,12-13 8 0,-8 5 5 15,-4 8 1-15,11-7 0 0,-11 7-2 0,7-10-2 16,-7 10 1-16,0 0 3 0,0 0 2 16,0 0 4-16,0 0-6 0,9 20 5 15,-9-20-2-15,0 18 0 0,0-7 2 16,0 4 0-16,3-2-2 0,1 3 0 0,-4-1 1 16,6 2 0-16,0-2-2 0,3 2-3 15,-8-4 5-15,10 5-1 0,-6-6 2 16,6-2-4-16,0 0 0 0,-1 0 1 0,2 0-4 15,-1-5 5-15,4 0 2 0,-3-3-4 16,2-2 1-16,-14 0 2 0,24-4-1 16,-9 1 5-16,-2-4-3 0,1-3-1 15,-4 2-3-15,-2-2 7 0,3 0 1 16,-3 3 4-16,1 2 0 0,-1-5-3 0,-8 10 0 16,12-8-2-16,-8 2 3 0,-4 6-9 0,0 0 3 15,0 0-2-15,0 0-2 0,12 14-1 16,-12-3-1-16,6 4 3 0,-6 6-1 15,0-1-2-15,0 5 2 0,1 1-3 16,-1-1 5-16,0 6 1 0,-1-1-5 0,2-3 3 16,-2 4-2-16,1-6-3 0,-10 3 5 15,9-4-3-15,-6-1-1 0,-1-3 0 16,-4-3-2-16,-1-1 3 0,-6-7 0 16,1 2-2-16,-6-7-1 0,-2-4-4 0,2 0-7 15,-4-1-7-15,4-2 3 0,-1-5-10 16,2 3-1-16,1-2-7 0,2-4-4 0,-2 3-11 15,6 2-2-15,6-2-17 0,-2 0-115 16,5 2 62-16</inkml:trace>
  <inkml:trace contextRef="#ctx0" brushRef="#br0" timeOffset="139187">7341 14537 439 0,'0'0'-34'0,"0"0"6"0,0 0 5 0,0 0 4 15,0 0 1-15,0 0 6 0,16 0-3 16,-16 0 4-16,0 0 2 0,0 0 4 0,0 0 4 16,0 0 1-16,0 0 2 0,-5 20 2 15,5-20 5-15,0 12 0 0,1-5 2 0,-1-7 1 16,4 18-1-16,-1-8 1 0,1-2-1 15,0 5-1-15,-1-6 0 0,1 3 0 16,1 0-3-16,0-2 1 0,1 1 0 16,4-1-2-16,-3-3 5 0,-2-1 0 0,6 4 0 15,0-2-1-15,-1-5 2 0,-10-1 0 16,18 0 4-16,-18 0-4 0,17-4 1 0,-17 4-1 16,15-12-2-16,-14 1-4 0,3 2 6 15,-4-4-10-15,0 13 3 0,-4-23-5 16,-1 11-2-16,-2 1-8 0,-5 2-10 15,1-4-17-15,-5 3-25 0,-5 1-84 0,10 4 50 16</inkml:trace>
  <inkml:trace contextRef="#ctx0" brushRef="#br0" timeOffset="142591.7">2864 14880 55 0,'11'5'41'0,"-11"-5"-17"16,0 0-2-16,0 0-2 0,9 1 1 15,-9-1 3-15,0 0-3 0,0 0 3 16,0 0-2-16,11 4 1 0,-11-4-1 15,0 0 0-15,0 0-2 0,0 0-1 16,13 2-4-16,-13-2 5 0,16 2-6 0,-5-2 2 16,-11 0 0-16,33 3-4 0,-17 0 3 15,11-1-1-15,-5 0-1 0,9 2 7 0,-2-3-5 16,5-1 1-16,7 3 0 0,4-1 0 16,3 1-1-16,6-3 2 0,2 3 0 15,9-1-2-15,6-2-1 0,-1 3 4 16,1-3-2-16,5 0-8 0,0 0 8 0,5 0-2 15,2 0-2-15,10 0 2 0,-1 0-2 0,4 0-1 16,-1-3-4-16,0 3-1 0,1 0-2 16,5 0 7-16,-9 0-6 0,8 0 3 15,1-2 0-15,-2 2-4 0,9 0 8 16,-5-3-5-16,2 6 1 0,4-6 0 0,3 3 1 16,27-3-1-16,-15 3-1 0,-16-2 1 15,-5-1 7-15,1 2-5 0,-2-3-7 16,-2 2 7-16,-1 2-3 0,-2-2 3 15,-3-1-1-15,-14 0-2 0,1 1 7 0,-5 2-4 16,-4-2-3-16,-1 2-4 0,-1-4 7 16,-14 4-8-16,12-1 6 0,-17-2 6 15,8 1-2-15,-10-1-4 0,-1 3 6 0,-3 0 2 16,-7-3-1-16,-5 3-6 0,-1-2 6 16,0-1-3-16,-5 3 0 0,-5 0-3 15,-3 0 3-15,1-1-4 0,-3 1 1 16,-1-3-2-16,0 3-5 0,-1 0-11 0,-15 0-4 15,19 0-5-15,-19 0-15 0,21 0-5 0,-21 0-6 16,15 3-8-16,-15-3-18 16,8 4-22-16,-8-4-40 0,0 0-112 0,10 8 237 15</inkml:trace>
  <inkml:trace contextRef="#ctx0" brushRef="#br0" timeOffset="157422.16">9175 11904 53 0,'0'0'33'0,"0"0"7"0,-15-8-4 15,15 8-3-15,0 0-5 0,0 0-3 16,0 0-3-16,-12-6-1 0,12 6-2 16,0 0 4-16,0 0 1 0,0 0-4 0,0 0-2 15,0 0 2-15,0 0-3 0,-15-4 1 16,15 4 0-16,0 0-1 0,0 0-5 16,0 0 6-16,0 0-4 0,0 0-1 0,0 0-3 15,0 0-2-15,0 0-1 0,0 0-2 16,38-8 0-16,-26 8-2 0,5-1 0 15,7 1 1-15,-5 0-3 0,7 0-2 0,6 0 1 16,-4 0 0-16,4 1-2 0,-4-1 0 16,4 0 2-16,-4 4-4 0,0-2 0 15,-1 0-1-15,-3 2 0 0,-5 0 0 16,2-2 0-16,-5 2 2 0,1 0-4 0,-1 0 5 16,-1 0 0-16,-7 0-1 0,7 5 0 15,-5-2 0-15,-2 1 1 0,0 2 1 0,-1 1-1 16,-2 5 1-16,-1-3 4 0,3 9-1 15,0-2 1-15,-3 0 2 0,-3 1 1 16,8 4-1-16,-7-2 3 0,6 2-3 16,-8-2 0-16,2 2-2 0,2-3 4 15,-4 2-3-15,3-3 0 0,-3 2 0 0,4-3 3 16,-4-3-3-16,4-2 2 0,-4 1-4 0,0-2 4 16,1-2-1-16,-1 0-2 15,0-4-3-15,0 3-1 0,0-2-7 0,0-9-18 16,-1 14-15-16,1-14-14 0,-8 8-113 15,8-8 57-15</inkml:trace>
  <inkml:trace contextRef="#ctx0" brushRef="#br0" timeOffset="158389.5">9588 12698 406 0,'0'0'-27'0,"0"0"-1"15,0 0 6-15,0 0 3 0,0 0 2 0,0 0 3 16,0 0 3-16,0 0-2 0,0 0 2 15,36 3 2-15,-23-3 3 0,-13 0 2 16,34 0 0-16,-13 0 4 0,-2 0-2 16,5 3 2-16,-6-3 0 0,9 4 1 0,-4-4 1 15,2 1-2-15,-6-1-5 0,2 0-2 16,-1 0-4-16,-4 3-9 0,1-3-3 0,-5 2-31 16,6-2 19-16</inkml:trace>
  <inkml:trace contextRef="#ctx0" brushRef="#br0" timeOffset="158644.93">9895 12622 135 0,'0'0'0'16,"-7"-10"4"-16,7 10 1 0,0 0-1 0,-11-4 1 15,11 4 2-15,0 0 4 0,0 0 8 16,0 0-4-16,-9 18 6 0,4-8-3 16,3 3 0-16,-4-1-5 0,6 4 5 0,-8 1-5 15,5 3 0-15,-5 0 1 0,3 3-6 16,-2-3 5-16,-4 1-8 0,6-1-5 16,-2 3-13-16,1-6-14 0,-2 5-18 0,1-5-49 15,2 0 32-15</inkml:trace>
  <inkml:trace contextRef="#ctx0" brushRef="#br0" timeOffset="159140.43">9381 13278 230 0,'-14'-1'-14'0,"14"1"4"0,0 0 4 16,-12-5 5-16,12 5 1 0,0 0 0 0,0 0 2 15,0 0 0-15,0 0-1 0,0 0 0 16,0 0-1-16,0 0 1 0,0 0 1 15,44-3-3-15,-26 6 2 0,2-2 1 0,3 4-1 16,4-1 1-16,-1 0-2 0,-3 0 5 16,5-4-3-16,-1 7 0 0,-1-6-2 15,1 5 2-15,-4-1-4 16,2 0 3-16,-6-3-1 0,-3 0 2 16,1 2-2-16,-4-2 3 0,5 0 2 0,-8 1 5 0,2 0 2 15,-12-3 8-15,20 0 3 0,-20 0-2 16,18 0 2-16,-18 0 1 0,12-6-2 0,-12 6 0 15,14-10 3-15,-7 6-2 0,-2 0-3 16,2-6 1-16,-7 10-3 0,8-14-2 16,-1 7-1-16,-2-2 4 0,-1 1-10 15,3 0 0-15,-3-2-3 0,2 2 2 0,-6 8-4 16,7-16-6-16,-7 16-12 0,4-14-6 16,-3 7-17-16,-1 7-19 0,7-13-106 15,-7 13 55-15</inkml:trace>
  <inkml:trace contextRef="#ctx0" brushRef="#br0" timeOffset="160295.94">10820 12398 396 0,'0'0'-24'0,"0"0"9"0,0 0 10 15,0-12 1-15,0 12 3 0,0 0-2 0,0 0 3 16,0 0-6-16,0 0 3 0,0 0 1 16,0 0 4-16,0 0-4 0,0 0-1 15,0 0 2-15,0 0 0 0,7 28 3 16,1-16-2-16,-6-2 0 0,4 3 3 0,4-4-5 16,1 5 5-16,0-2-1 0,-2-2 0 15,8 0 1-15,-1 0 4 0,2 0-1 16,-2 0-1-16,4-3 1 0,-3-2-2 15,-1-2 4-15,5 0 1 0,-5-3 2 0,2-3 0 16,-2 0 1-16,0-2-1 0,-3-2 2 16,0-3 0-16,5 0 0 0,-6 0 5 0,-2-4-5 15,5 8 3-15,-10-5-1 0,6 4 1 16,-3-1-5-16,1 2 0 0,-3 0-4 16,-6 6-1-16,10-6-1 0,-10 6 2 15,0 0 1-15,0 0-1 0,0 0-1 0,3 25 0 16,-3-13-7-16,-3 1 9 0,-1 5-2 15,0-2-2-15,-2 6 2 0,0-2-5 16,-4 0 4-16,-1 3 1 0,3-6-3 0,-3 3-3 16,-3-1 6-16,-2-2-4 0,2-2 3 15,-6-3-3-15,-1-3 5 0,4-1-5 16,-9 0 2-16,4-6-4 0,-1-2-1 0,0 0-3 16,-2-2-5-16,-2-6-4 0,5 4-1 15,-1-4-6-15,2-2-7 0,5 3-9 16,0 0-12-16,2 1-9 0,5-1-100 15,-2-1 54-15</inkml:trace>
  <inkml:trace contextRef="#ctx0" brushRef="#br0" timeOffset="160556.29">11104 12778 412 0,'0'0'-12'0,"13"0"4"15,-13 0-2-15,0 0 4 0,0 0-1 16,11 4 0-16,-11-4 2 0,7 8 5 16,-7-8-2-16,1 14 2 0,4-4-1 0,-1 2 2 15,-2 2 1-15,-2-2-6 0,4 2-1 16,-2 2-6-16,-2-1-5 0,4 0-6 15,0-1-13-15,-4 1-55 0,0-2 30 0</inkml:trace>
  <inkml:trace contextRef="#ctx0" brushRef="#br0" timeOffset="160904.31">11391 12697 220 0,'0'0'-10'0,"-7"-7"7"0,7 7 2 15,0 0 6-15,0 0 4 0,0 0 3 16,0 0 2-16,0 0-1 0,0 0 1 0,0 0 2 16,28-8-4-16,-16 4-3 0,4 4 3 15,5 0-3-15,-2 0 1 0,5 0-1 0,-5 0 0 16,6 0-1-16,-2 4-5 0,-1-4-7 16,4 0-9-16,-10 0-7 0,2 0-11 15,-2 0-11-15,2 2-47 0,-4 0 30 16</inkml:trace>
  <inkml:trace contextRef="#ctx0" brushRef="#br0" timeOffset="161139.94">11551 12636 250 0,'0'0'7'0,"0"0"7"16,-10-7 5-16,10 7 6 0,0 0-1 15,-8-7 1-15,8 7-4 0,0 0-4 0,0 0 5 16,0 0-5-16,0 0 3 0,-6 24 0 16,6-12-9-16,-4-1 3 0,4 4-2 15,0-1-4-15,-2 2-1 0,-2 2-6 16,4-4-9-16,-2 5-10 0,2-2-9 0,-4-2-14 16,4 2-16-16,-4-2-74 0,4 0 45 15</inkml:trace>
  <inkml:trace contextRef="#ctx0" brushRef="#br0" timeOffset="161692.18">11825 12614 328 0,'6'-16'-18'0,"-4"4"7"0,2 3 10 0,3-3 7 16,-3 1 7-16,-4 11 2 0,5-18 3 0,1 11-4 16,-6 7-2-16,0-13 1 0,0 13-3 15,5-7-3-15,-5 7-1 0,0 0 2 16,0 0-5-16,0 0 2 0,0 0-1 0,7 23 6 16,-3-11-6-16,-3 1 5 0,10 3-5 15,-5 1-3-15,2 1 5 0,4-2-6 16,-1 4 5-16,6-3 1 0,-5 0-2 15,8-1-1-15,-2-1 4 0,2-2 0 0,-3-1-1 16,3-2 4-16,-1-2 0 0,-2-3 1 16,3 0-1-16,1-5 0 0,-5 0 4 15,3-5 1-15,1-3-2 0,-3 0 1 0,-1-4-1 16,2-1 4-16,-2 1-6 0,-6-2 6 16,5 2-3-16,-7 3 1 0,3-2-1 15,-3 5 4-15,0-2-3 0,0 4-9 0,-8 4 0 16,8-6 1-16,-8 6-2 0,0 0 5 15,9 18-2-15,-9-9-2 0,1 7 0 16,-1-3 0-16,0 11-3 0,4-4 1 0,-4 4 6 16,0 0-9-16,0 3 6 0,0-2-5 15,0 2 4-15,4-2-5 0,-8-2 2 16,4 2-2-16,-4-5-4 0,3-2-3 0,-8-4 4 16,3 2 0-16,0-6-3 0,-5-4-3 15,-5 2-4-15,-1-5-5 0,1-3-6 16,-7 0 1-16,-2-3-9 0,6-1-2 15,-5-4-10-15,5 2-10 0,-2-4-9 0,5 6-116 16,4-4 61-16</inkml:trace>
  <inkml:trace contextRef="#ctx0" brushRef="#br0" timeOffset="162126.97">12383 13029 439 0,'0'0'-24'0,"0"0"8"0,21-4 14 16,-21 4 6-16,0 0 5 0,5-8 5 15,-5 8 1-15,0 0 0 0,0 0 3 0,10-8 0 16,-10 8 4-16,0 0 0 0,0 0 3 15,12-5-3-15,-12 5-3 0,0 0-2 0,16 0-4 16,-16 0-2-16,21 5 9 0,-10-2-6 16,-3 2 3-16,2-4-4 0,4 7-1 15,-4-2-1-15,-2 2-3 0,3-2-1 16,0 2 3-16,-5 3-2 0,2 1-2 0,-6-3 1 16,-2 2-9-16,0 1 5 0,0-1-3 15,-6 1-3-15,2-2-6 0,-2 2-3 16,2-1 7-16,1-4-8 0,-2 3 1 15,5-10-1-15,-6 15 2 0,2-8 9 0,4-7 5 16,0 0-2-16,11 14 5 0,4-8-1 16,-5-6-1-16,6 2-1 0,-4-2 3 0,10 0-4 15,-6 0-8-15,2-2-7 0,4 0-18 16,-2-2-16-16,1-2-31 0,-5 2-109 16,1-6 63-16</inkml:trace>
  <inkml:trace contextRef="#ctx0" brushRef="#br0" timeOffset="162505.04">12877 12846 470 0,'-10'-6'-26'0,"10"6"10"16,0 0 13-16,-12-8 5 0,12 8 3 16,0 0 2-16,-7-8 0 0,7 8 4 0,0 0-4 15,0 0 1-15,0 0-4 16,0 0-1-16,17-12 1 0,-17 12-1 0,18-4 3 15,-4 0-3-15,0 1 1 0,2 3-4 16,-2-3 1-16,2 3-11 0,-2-1-5 16,-1-2-16-16,-13 3-16 0,24 0-88 0,-24 0 45 15</inkml:trace>
  <inkml:trace contextRef="#ctx0" brushRef="#br0" timeOffset="162657.47">12904 12949 362 0,'0'0'-1'0,"0"0"7"0,16 9 3 0,-5-6 5 15,6 1 0-15,-5-4 1 0,7 0-3 0,-1 0-2 16,2 0 2-16,2 0-9 0,-4 0-10 16,2-4-12-16,2 4-14 0,-6-3-19 15,2 2-66-15,4-2 40 0</inkml:trace>
  <inkml:trace contextRef="#ctx0" brushRef="#br0" timeOffset="163027.57">14024 12518 295 0,'7'-17'-7'0,"3"-2"12"0,-6 3 7 0,2 2 8 15,-4 2 1-15,2 1 6 0,-4 0 7 16,4 2 2-16,-4 9-4 0,7-19-6 16,-7 19-6-16,0-12 4 0,0 12-8 0,0 0 6 15,0 0-4-15,0 0-7 0,0 0 2 16,0 0-1-16,-33 30-3 0,25-12 6 0,0 5-2 15,-3 5-6-15,4 3 7 0,-3 1-6 16,4 0 1-16,-2 4 0 0,6-4-2 16,-5 2-1-16,3 0-6 0,-1-6 8 15,1 2 2-15,-2-2-8 0,5-4 0 0,-3-1-4 16,1 1 1-16,-5-7-7 0,2-1-5 16,0 0-8-16,0-4-9 0,-5-2-25 15,2-2-21-15,-5 0-111 0,5-6 63 0</inkml:trace>
  <inkml:trace contextRef="#ctx0" brushRef="#br0" timeOffset="163235.01">13596 12729 500 0,'4'-17'-21'16,"3"9"5"-16,3 2 2 0,5-2 10 15,1 2 5-15,11 0 8 0,-2 0-1 0,6 2-2 16,-5 1 0-16,8-4 0 0,-1 6-1 16,0-4-5-16,-2 2-7 0,2 0-11 15,-5 1-12-15,4-1-19 0,-5 2-81 16,-4 1 44-16</inkml:trace>
  <inkml:trace contextRef="#ctx0" brushRef="#br0" timeOffset="163544.84">14380 12549 384 0,'7'-13'6'0,"-6"3"9"0,2-2 3 15,1 2 13-15,-3 0 2 0,3 2 7 0,-4 8-6 16,0-14 0-16,0 14-4 0,5-11-9 15,-5 11 3-15,0 0-2 0,0 0-4 0,0 0-1 16,0 0 0-16,-18 36-2 0,4-17-3 16,9 1 0-16,-2 2 0 0,-1 2-2 15,2 2-1-15,4-2 1 0,-7 2-2 16,8 2-7-16,1-2-1 0,0-2-3 0,1 5 2 16,3-8-12-16,7 2-2 0,-1 0-7 15,1-3-7-15,4-3-9 0,-2-2-12 16,8-1-11-16,-2 0-13 0,5-4-106 0,1-6 62 15</inkml:trace>
  <inkml:trace contextRef="#ctx0" brushRef="#br0" timeOffset="163929.18">14657 12618 458 0,'0'0'-17'0,"-6"-14"5"16,2 4 7-16,4 10 9 0,-4-12 12 15,4 12 6-15,-8-13 0 0,8 13-2 16,0 0 0-16,-7-12-4 0,7 12-2 0,0 0-2 16,0 0-1-16,0 0-3 0,0 0 0 15,0 0 1-15,0 0-1 0,-12 25 1 16,12-13-1-16,0 3 2 0,4 0-1 15,0 2 1 1,0 3-1-16,3-3-2 0,5 3 0 0,-4 0-1 0,0-2 0 0,10 0-1 16,-3-3 3-16,0 1-2 0,1-3 2 0,6-2 3 15,-7-2-2-15,6-1-2 0,-2-2-1 16,0-4 6-16,-5-2-7 0,2-5 0 16,-1 0-1-16,1-3-2 0,-5 0-2 15,-1-6-4-15,-2 5-5 0,0-4-7 0,0 3-13 16,-4 0-13-16,3 2-21 0,1 0-23 15,-8 8-96-15,8-10 62 0</inkml:trace>
  <inkml:trace contextRef="#ctx0" brushRef="#br0" timeOffset="164212.07">15087 12865 465 0,'6'4'-19'0,"-6"-4"3"15,0 0 4-15,0 0 6 0,0 0 9 0,0 0 8 16,0 0 0-16,0 0-4 0,0 0-1 16,0 0 1-16,0 0-1 0,8 8 1 15,-8-8 2-15,-4 17-2 0,4-17 2 0,-6 20 0 16,2-8-2-16,4-2-4 0,-4 3 4 15,-3-1-2-15,2 0-5 0,2 1-7 16,-1-2-9-16,0 0-16 0,4-2-11 0,-8 0-19 16,8-9-63-16,-4 14 43 0</inkml:trace>
  <inkml:trace contextRef="#ctx0" brushRef="#br0" timeOffset="164472.37">14984 12477 366 0,'4'-20'6'0,"-3"12"-1"15,-1 8-1-15,18-9 5 0,-4 9 3 0,-14 0 7 16,39 12 9-16,-12 2-2 0,-1 6 0 16,1 6 2-16,6 2-2 0,-1 5-4 15,-5 2 3-15,-4 1-6 0,-1 2 1 16,-6-2-2-16,-5-2-5 0,1 0 1 0,-8 2-2 15,-4-4-4-15,-9-2-6 0,2 0-4 16,-4-3-10-16,-7-2-8 0,-1-5-4 16,3-4-14-16,-1 0-11 0,1-2-17 0,0-5-103 15,-2-4 57-15</inkml:trace>
  <inkml:trace contextRef="#ctx0" brushRef="#br0" timeOffset="164943.91">15676 12822 421 0,'0'0'-29'0,"0"0"10"0,0 0 5 0,0 0 8 0,0 0 6 16,0 0 0-16,35-13-3 0,-22 13 1 0,2-1 1 16,2-3 3-16,7 4-1 0,-7-3 2 15,7 0-1-15,3 3 0 0,-4-1-2 16,3-2 0-16,-6-1 0 0,3 4-5 15,0 0-6-15,-6 0-14 0,2 0-9 0,-1 0-62 16,-3 0 32-16</inkml:trace>
  <inkml:trace contextRef="#ctx0" brushRef="#br0" timeOffset="165177.46">15891 12668 269 0,'0'0'5'0,"-4"-11"2"16,4 11 0-16,0 0 1 0,-7-13-3 0,7 13 2 15,0 0 2-15,0 0 3 0,0 0 2 16,0 0-3-16,0 0 0 0,-5 38 0 16,5-22 1-16,-4 2-3 0,4 2-1 15,-3 2-3-15,3 2-4 0,0-2-6 16,0 0-11-16,-4 1-6 0,4 0-12 0,0-1-19 15,0 0-43-15,0-4 33 0</inkml:trace>
  <inkml:trace contextRef="#ctx0" brushRef="#br0" timeOffset="165491.31">16633 12612 255 0,'4'-15'-9'16,"0"-4"2"-16,-8 6-4 0,4-6 6 15,-4 2 6-15,2 2 2 0,-4-2 3 16,0 4 5-16,-2 1-5 0,8-2 3 16,-11 8-2-16,11 6 7 0,-16-8-1 0,16 8 1 15,0 0 3-15,-19 14 3 0,15 1-1 0,-1 2-2 16,-3 7 1-16,3 2-3 0,-5 0 1 15,6 5-3-15,-4 1 1 0,2-3-3 16,-2 3 3-16,2 2-7 0,1-9 0 16,-3 4-7-16,0-3-3 0,-3-4-5 0,3-2-6 15,0 0-6-15,0-4-12 0,-6-1-15 16,2-3-80-16,1-3 44 0</inkml:trace>
  <inkml:trace contextRef="#ctx0" brushRef="#br0" timeOffset="165650.29">16212 12709 307 0,'16'-5'-25'0,"3"-1"10"16,1 5-4-16,2-2 4 0,12-1 0 16,-8 4 3-16,6 0-3 0,0 0-6 15,0-4-37-15,-4 4 19 0</inkml:trace>
  <inkml:trace contextRef="#ctx0" brushRef="#br0" timeOffset="165963.09">16897 12472 172 0,'4'-7'4'0,"-4"7"3"15,4-13 1-15,-4 13 7 0,3-11 2 0,-3 11-5 16,0 0 1-16,-11-12 3 0,11 12 4 16,0 0-3-16,-30 7 4 0,19 1-6 15,-8 6 3-15,-1 1 0 0,2 9-2 0,-4-3 1 16,8 7-4-16,-4 3-3 16,4-4-1-16,0 5 3 0,1 0-2 0,8-2 5 15,-7 1-4-15,5 2-5 0,7-5 2 16,-4-2-2-16,4-1 0 0,4 0-1 0,3-1-6 15,-7-5-7-15,4 1-3 0,4-3-7 16,-3-5-9-16,4 2-13 0,-1-4-8 16,2-2-76-16,-1-8 42 0</inkml:trace>
  <inkml:trace contextRef="#ctx0" brushRef="#br0" timeOffset="166313.34">16875 12590 307 0,'4'-8'-23'0,"-4"8"2"0,2-10 1 16,-2 10 1-16,0 0 4 0,2-14-1 0,-2 14 3 16,0 0 8-16,0 0 7 0,0 0 2 15,0 0 8-15,0 0-8 0,0 0 2 16,-16 39 4-16,9-27-2 0,6 3 4 15,-2 1 1-15,-1 1 0 0,4 0 1 0,0-1 1 16,4 3 1-16,0 1 7 0,3-3-6 16,5 2 4-16,2-2-7 0,1-2 2 15,1 0 0-15,3-1-1 0,9-4-2 16,-8 0-1-16,6-4 1 0,1-4 0 0,2-2-1 16,-2-5 2-16,0-3-7 0,-6 1 2 15,8-9-3-15,-2-4-4 0,-7 4-1 16,-1-1-3-16,-9 1-3 0,2-1-9 0,-4 1-12 15,3 4-14-15,-3-2-14 0,-4 6-78 0,1 0 45 16</inkml:trace>
  <inkml:trace contextRef="#ctx0" brushRef="#br0" timeOffset="166690.17">17427 12872 362 0,'-12'1'-1'0,"12"-1"5"16,0 0 2-16,0 0 16 0,0 0 5 15,0 0 6-15,0 0 4 0,0 0-3 16,0 0 1-16,-23-12-5 0,23 12 6 0,0 0-6 16,0 0-6-16,0 0-2 0,0 0-1 15,0 0-9-15,0 0 4 0,0 0-1 0,0 0-5 16,0 0 1-16,0 0 0 0,0 23-3 15,0-23-2-15,0 14 2 0,-4-3-1 16,0-2-8-16,4 2-3 0,-7 1 2 16,3-1-3-16,-8 2 2 0,2-5 0 0,6 5-2 15,-10-2-1-15,9 1-5 0,1-3 2 16,-5 2-1-16,5 0 2 0,4-2-1 16,0-9 0-16,13 17 4 0,-4-10-2 15,9 2 4-15,4-5 0 0,-3 4-4 0,8-5-3 16,-1-3-1-16,-3 1-11 0,4-2-8 15,-1-2-20-15,2-1-15 0,-5-2-115 0,-4-5 61 16</inkml:trace>
  <inkml:trace contextRef="#ctx0" brushRef="#br0" timeOffset="166909.5">17580 12561 447 0,'8'-4'-17'0,"-8"4"2"16,19-8 2-16,-9 8 4 0,-10 0 13 16,20 9 5-16,-1 5 6 0,-4 0 10 0,1 9 1 15,-2 4 1-15,-4 5-1 16,-1-2-3-16,-5 8 3 0,-8 3-3 0,-5 4-1 16,-10 2 2-16,-13 6-16 0,-21 15-13 15,-19-1-24-15,-10-8-35 0,-16-2-125 0,4-4 65 16</inkml:trace>
  <inkml:trace contextRef="#ctx0" brushRef="#br0" timeOffset="171451.22">10981 13729 57 0,'0'0'53'0,"0"0"-13"0,0 0 0 15,-4-12-5-15,4 12-3 0,0 0-6 16,-4-9-5-16,4 9-4 0,0 0 0 16,0 0 2-16,0 0-1 0,-6-11-2 0,6 11 3 15,-10-7-1-15,10 7 2 0,-17 0-4 16,17 0 4-16,-19 0-9 0,5 7 3 15,-2-2 1-15,4 1-2 0,-6 3 0 16,-2 3-5 0,3 3 6-16,-6 2 1 0,5 6-4 0,-1 2 1 0,3 0 5 0,0 6-3 15,-1 1 0-15,6 0-3 0,-2 1 0 0,2-1-2 16,4 3 0-16,-3-2 2 0,2-1-2 16,0-2-3-16,0 0 4 0,-3-2-1 15,3-2-1-15,0-2-2 0,-3-2 1 16,1-3-3-16,-1 2-3 0,-1-3-9 0,1-1-7 15,-2 2-8-15,0-6-16 0,-2-1-11 16,3 0-15-16,0-3-128 0,1-3 66 16</inkml:trace>
  <inkml:trace contextRef="#ctx0" brushRef="#br0" timeOffset="171683.15">10221 14134 467 0,'6'-8'-39'0,"0"4"6"0,5-2 13 15,4 2 11-15,-3 1 9 0,4-2 5 16,6 1 1-16,4-2 0 0,0 4 2 0,4 0 0 16,3 2-3-16,3-4 1 0,-3 4 1 15,9 0-3-15,-6 0 1 0,1 4-7 16,-1-2-5-16,0 0-12 0,1 1-10 15,-3 0-13-15,-4-2-70 0,-2 2 38 0</inkml:trace>
  <inkml:trace contextRef="#ctx0" brushRef="#br0" timeOffset="172012.05">11293 13822 277 0,'7'-8'-8'0,"1"2"7"0,-8 6 3 16,8-14 1-16,-8 14-1 0,4-8 0 16,-4 8-2-16,0 0 2 0,0 0-1 0,0 0 9 15,-28 15-10-15,13-2 6 0,-2 2 1 16,1 8-2-16,0-2-2 0,-5 7 5 15,2 3-1-15,-1 6 2 0,3-5-3 0,2 4 1 16,7-1 2-16,-3-3-4 0,3 4 1 16,3-4-1-16,5-4-3 0,0-2 4 15,4 2 1-15,-3-2-3 0,7-2-3 16,3-2-1-16,2 0-7 0,-1-4-8 0,3 1-17 16,5-4-16-16,-1-1-51 0,2-2 33 15</inkml:trace>
  <inkml:trace contextRef="#ctx0" brushRef="#br0" timeOffset="172731.06">11695 13857 262 0,'2'-15'-9'0,"-2"15"2"0,4-13 7 16,-4 13 2-16,4-7 3 0,-4 7 6 15,2-10 0-15,-2 10-4 0,0 0-1 0,0 0 4 16,0 0-2-16,0 0 1 0,-38 5-3 16,30 3 1-16,-6 1 4 0,-2 6 0 15,4 1-2-15,-6 3 3 0,4 5-2 0,-2 0 2 16,4 1-5-16,-3 2 1 0,3 1-2 16,-3 0 4-16,2-3-4 0,8 0 1 15,-6-3-1-15,3-4-1 0,1 4-1 0,2-2 1 16,-2-2-2-16,1-6 1 0,2 3 1 15,0-6 1-15,1-1-7 0,-2-1-11 16,5-7-2-16,0 0-5 0,0 0 0 0,0 0 1 16,0 0-5-16,-11-27 1 0,14 13 0 15,1-4-2-15,1-2 2 0,2-2 4 16,1-2 1-16,0 2-1 0,2-4 3 0,5-2 4 16,-3 2 4-16,3 2 3 0,-3-1 3 15,-2 2 3-15,1 1-1 0,0-1 6 16,1 3 5-16,-2 3 2 0,1-3-1 15,-2 5 1-15,5-2 3 0,-9-1 0 0,6 5-3 16,-5 2 4-16,0-1-4 0,-2 6-2 16,2-6 0-16,2 8 1 0,-8 4-5 15,8-15 2-15,-8 15 1 0,15-3 0 0,-15 3 2 16,0 0-4-16,23 12-2 0,-17-4 1 16,2 6-2-16,-1-4 6 0,4 9 2 15,-6 1-5-15,-2 3 2 0,5 2 2 0,-2 2-3 16,0 2 0-16,0 4-3 0,2-2 2 15,0-2-2-15,-4 3-1 0,3-6 2 16,-3 0-7-16,3 0-5 0,-1-1-5 0,-2-2-6 16,2-1-8-16,-2-2-10 0,2-2-10 15,-2-4-10-15,-1 1-79 0,1 0 44 16</inkml:trace>
  <inkml:trace contextRef="#ctx0" brushRef="#br0" timeOffset="173007.52">11544 14226 320 0,'-11'-4'-21'0,"11"4"3"15,0 0 9-15,0 0 0 0,0 0 9 16,0 0 0-16,0 0 2 0,0 0 3 0,26-13-2 15,-26 13 2-15,16-1 3 0,-4 1-1 16,2-4 4-16,-14 4-2 0,30-2-1 0,-14 2-1 16,5 0 2-16,-2 0-3 0,-1 0-3 15,-2-2-1-15,2 2-4 0,-6 0-4 16,4 0-10-16,-16 0-12 0,22-3-9 16,-22 3-52-16,19 3 31 0</inkml:trace>
  <inkml:trace contextRef="#ctx0" brushRef="#br0" timeOffset="173374.77">12060 14273 232 0,'0'0'-9'0,"0"0"4"0,0 0 4 0,0 0 5 0,0 0-3 16,0 0-2-16,17 0 2 0,-17 0-1 0,0 0 0 15,0 0 2-15,0 0-3 0,0 0 4 16,0 0-4-16,-2 19 2 0,2-19 1 16,0 0 0-16,-4 12 0 0,4-12 2 0,0 0 0 15,0 13 0-15,0-13 4 0,4 8 2 16,-4-8 1-16,0 0 1 0,6 7 4 15,-6-7-3-15,11 2 1 0,-11-2 2 16,0 0-3-16,0 0 0 0,0 0-2 0,23-12 1 16,-23 12-1-16,5-8-4 0,-5 8 2 15,5-6-10-15,-5 6-10 0,0 0-12 16,0 0-18-16,-5-18-76 0,5 18 39 16</inkml:trace>
  <inkml:trace contextRef="#ctx0" brushRef="#br0" timeOffset="173916.42">12333 13972 290 0,'0'0'-17'16,"0"-20"3"-16,0 10 14 0,0 10 11 0,0-18 7 15,0 8 2-15,0 0 3 0,0 10 4 0,-1-18-1 16,1 18 2-16,0-14-9 0,0 14 3 16,-5-15-7-16,5 15-1 0,0 0-1 15,0 0 2-15,0 0 4 0,0 0 0 16,0 0 1-16,0 0-4 0,-12 33 6 0,12-15-2 16,0-2-5-16,0 5 1 0,0 2-3 15,2-1 4-15,2 2 2 0,2-1-6 0,0 2-1 16,5-1 0-16,0-1-3 0,1-3 0 15,4 0 1-15,-2 0 0 0,-2-4 9 16,3-1-10-16,2-6 1 0,3 0-1 16,-2-2-4-16,-2-7 4 0,0-3-6 0,-3-2 6 15,3-8-6-15,1-1-2 0,-7-7-5 16,4 0-4-16,-7-5-4 0,-2-2-2 16,1 3-7-16,-6 4-1 0,1-3-5 15,3 4-6-15,0 2-14 0,-4 6-7 0,0 3-5 16,3 1 2-16,-3 8-113 0,0 0 57 15</inkml:trace>
  <inkml:trace contextRef="#ctx0" brushRef="#br0" timeOffset="174195.99">12780 14265 424 0,'0'0'-30'0,"0"0"7"0,0 0 5 0,11 1 5 16,-11-1 4-16,0 0-1 0,0 0 1 16,9 3 1-16,-9-3 4 0,0 11-3 0,0-11 4 15,-4 17-6-15,4-6 6 0,-1 1 0 16,1 0 0-16,-4 0-1 0,4 2-7 15,-3 0-4-15,-1 0-10 0,0 2-15 0,1-4-21 16,-1 0 21-16</inkml:trace>
  <inkml:trace contextRef="#ctx0" brushRef="#br0" timeOffset="174467.1">12751 13773 169 0,'6'-8'-7'0,"1"1"2"15,2 3-2-15,-9 4 9 0,27 0 2 16,-10 7 9-16,3 4 1 0,-1 3 2 0,8 9 8 16,-2 5-5-16,4 4 1 0,-2 3-2 15,-4 9 2-15,-2-2-5 0,-1-2-2 0,-4 7 3 16,-3-2-3-16,-7-2 3 0,3-4-4 15,-9-2-4-15,-5 2-4 0,-1-5-1 16,-4 0-7-16,-6-9-6 0,1 4-8 0,-4-6-13 16,-2-3-12-16,1-7-57 0,1 1 34 15</inkml:trace>
  <inkml:trace contextRef="#ctx0" brushRef="#br0" timeOffset="174912.34">13720 14092 251 0,'0'0'-8'0,"0"0"8"0,-5-18 12 15,5 18-1-15,0 0 2 0,-7-6 5 16,7 6-2-16,0 0 4 0,0 0 1 0,0-14-1 16,0 14-2-16,0 0-5 0,8-9-2 15,-8 9 0-15,11-11-1 0,-1 6-1 16,1 0-2-16,-11 5-1 0,23-6 0 0,-10 2-1 16,-2 2-5-16,6-1-1 0,-5 0-11 15,4 1-11-15,-1 2-12 0,-15 0-11 16,22 0-75-16,-7 2 42 0</inkml:trace>
  <inkml:trace contextRef="#ctx0" brushRef="#br0" timeOffset="175121.66">13675 14262 340 0,'-8'7'9'0,"8"-7"8"0,-7 8 0 16,7-8 7-16,0 0 5 0,17 13 5 0,-6-11-1 15,-2 0 3-15,5 1-9 0,-1 0 4 16,-13-3 7-16,19 2-18 0,-5-2-2 16,-14 0-17-16,22 0-9 0,-12 0-19 0,2 0-20 15,-12 0-21-15,19 0-111 0,-19 0 61 16</inkml:trace>
  <inkml:trace contextRef="#ctx0" brushRef="#br0" timeOffset="177521.81">11724 14040 444 0,'0'0'-26'0,"0"0"11"15,0 0 4-15,0 0 5 0,0 0 4 16,0 0 5-16,0 0 3 0,0 0 2 15,0 0-1-15,0 0 2 0,0 0-2 0,0 0 0 16,0 0 2-16,0 0 3 0,0 0 2 16,0 0 0-16,0 0 3 0,0 0 1 15,0 0-1-15,0 0 3 0,0 0 1 16,0 0-4-16,0-24 3 0,0 24 0 0,0 0 2 16,0 0-4-16,0 0 4 0,0 0 0 15,0 0 0-15,0 0-4 0,0 0-5 0,0 0 0 16,0 0-2-16,0 0 3 0,0 0-6 15,-11-7 1-15,11 7-2 0,0 0 1 16,-12-5-2-16,12 5-3 0,0 0 3 0,-14-7-4 16,14 7 5-16,0 0-3 0,0 0 4 15,-8-7-4-15,8 7-4 0,0 0-2 16,-11-4 10-16,11 4-8 0,0 0 1 0,0 0-1 16,0 0-1-16,-15-4 3 0,15 4-2 15,0 0-2-15,0 0 2 0,0 0 3 16,0 0 1-16,0 0 3 0,0 0-7 15,0 0 0-15,0 0 1 0,0 0-1 0,0 0 1 16,-12-5 0-16,12 5 0 0,0 0 5 16,0 0-6-16,0 0-2 0,-14-3 0 15,14 3 2-15,0 0 2 0,0 0-6 0,0 0 0 16,0 0 4-16,0 0 2 0,-18-2-2 16,18 2-3-16,0 0 1 0,0 0 1 15,0 0-5-15,0 0 9 0,0 0 3 0,0 0-4 16,0 0-3-16,0 0 1 0,0 0 0 15,0 0 8-15,0 0-10 0,0 0 4 16,0 0-3-16,0 0 2 0,0 0 4 0,0 0-3 16,0 0-1-16,0 0-6 0,0 0 2 15,0 0 2-15,0 0 2 0,44-3-2 16,-44 3 2-16,22 0 0 0,-10 0-4 16,-12 0 0-16,24 0 2 0,-11 0 5 15,-13 0-5-15,27 3 1 0,-13-6 1 0,-14 3-2 16,19 0 0-16,-19 0 1 0,20 3 0 15,-20-3 0-15,13 0 0 0,-13 0-2 0,14 0-5 16,-14 0 3-16,0 0-3 0,0 0 7 16,13 0-11-16,-13 0 2 0,0 0-2 15,0 0 3-15,15 0 3 0,-15 0-3 0,0 0 2 16,0 0-4-16,0 0 7 0,0 0-5 16,0 0 5-16,0 0-4 0,0 0 3 15,0 0 4-15,0 0-5 0,-32 12 2 0,32-12 2 16,0 0-1-16,-19 2-3 0,19-2-1 15,0 0 3-15,-19 0-1 0,19 0 4 16,0 0-2-16,-16 4 2 0,16-4-4 0,0 0 1 16,-12 0-3-16,12 0-3 0,0 0 2 15,-17 0 0-15,17 0-7 0,0 0-1 16,0 0 2-16,0 0-4 0,-15 4-2 16,15-4-4-16,0 0-6 0,0 0-14 15,0 0-11-15,0 0-114 0,0 0 57 0</inkml:trace>
  <inkml:trace contextRef="#ctx0" brushRef="#br0" timeOffset="179137.62">14553 13912 419 0,'-1'-15'-19'0,"1"15"14"0,0-11 13 15,0 11 7-15,0 0 8 0,1-14 6 16,-1 14-4-16,0 0 1 0,0-12-1 0,0 12-8 16,0 0 3-16,0 0-6 0,0 0 0 15,0 0 3-15,0 0 0 0,0 0 4 16,-26 30-4-16,18-11 4 0,-3 1-3 0,-4 0 3 16,-1 5-7-16,3-1-2 0,-7 4 2 15,-1-2-3-15,7 0-2 0,-7 0 4 16,5-1-4-16,-3-2 3 0,2-1-2 15,5-2-3-15,0-2 2 0,1-1-2 16,-3-2 1-16,3-3 2 16,3 1-3-16,0-2 0 0,0-5-1 0,4 2-7 0,4-8-7 15,0 0 2-15,0 0 4 0,0 0-4 0,0 0-2 16,0 0-1-16,12-29-2 0,-4 12 4 16,0-5-3-16,7-4 2 0,-1-2 1 15,-2-3-3-15,7-1 3 0,-2-5-1 0,3 2 1 16,2-1 2-16,-2 4-2 15,-3 3 7-15,-1 1-9 0,-1 0 8 0,-1 1-1 16,1 7 0-16,-3 0 4 0,0 0-1 0,-4 1 3 16,7 6-1-16,-11 0-1 0,5 1-3 15,-4 1-1-15,3 2-3 0,-2 1 2 16,2 4 1-16,-8 4 3 0,16 0 0 0,-16 0-3 16,12 12 3-16,1 0-2 0,-9 4 3 15,3 1 3-15,5 4-1 0,-8 2 1 16,0 2 1-16,2 6 4 0,0 1-6 15,3-3 3-15,-8 5 0 0,7-4-2 0,-5-2-1 16,1 2 11-16,-3-4-5 0,6 0-13 16,-7-2 6-16,3 0-3 0,-3-4-2 15,1-3-7-15,-1 0-7 0,4-2-4 0,-4-3-7 16,3 3-9-16,-3-5-10 0,4 1-18 16,0-4-19-16,-4-7-103 0,0 13 63 0</inkml:trace>
  <inkml:trace contextRef="#ctx0" brushRef="#br0" timeOffset="179400.5">14351 14241 467 0,'0'0'-29'0,"-15"-5"3"16,15 5 7-16,0 0 10 0,0 0 4 15,0 0 3-15,0 0 0 0,0 0 3 0,0 0 0 16,32-18 1-16,-23 17 0 0,5-2 1 16,4 1 2-16,-6-1-1 0,4 2 1 15,2-3-1-15,2 2-2 0,-3 0 0 0,-1-1 1 16,-4 0-5-16,3 3-6 0,-2-2-10 16,-13 2-10-16,20-2-10 0,-8 2-70 15,-12 0 37-15</inkml:trace>
  <inkml:trace contextRef="#ctx0" brushRef="#br0" timeOffset="179808.41">14827 14168 268 0,'0'0'-8'16,"0"0"7"-16,0 0 5 0,0 0 5 0,0 0 3 15,8-8 0-15,-8 8-1 0,0 0 1 0,0 0-6 16,0 0 4-16,0 0 0 0,0 0-4 16,0 0 1-16,0 0-4 0,0 0 0 15,0 0 0-15,0 0 5 0,0 0-5 16,0 0-2-16,0 0 2 0,0 0 1 0,0 0 6 15,0 0-2-15,6 12-4 16,-6-12 2-16,8 8 1 0,-8-8 2 16,8 6 0-16,-8-6 2 0,11 6 1 0,-11-6 1 15,12 2 2-15,-12-2-2 0,0 0 3 0,0 0-2 16,23-4 1-16,-23 4-1 0,4-10-4 16,0 2-3-16,-4 8-3 0,6-12-1 0,-6 12-6 15,0-15-2-15,0 15-2 0,0 0-5 16,-10-16-8-16,10 16-13 0,-10-5-18 15,10 5-11-15,0 0-72 0,-17 0 45 16</inkml:trace>
  <inkml:trace contextRef="#ctx0" brushRef="#br0" timeOffset="181018.37">15060 13849 327 0,'0'0'-21'16,"0"0"6"-16,0 0 0 0,0 0 6 15,0 0 2-15,0 0 2 0,0 0 2 0,0 0 4 16,0 0-1-16,0 0 4 0,0 0 3 15,0 0-2-15,0 0 1 0,0 0 3 16,0 0 1-16,-4-9 2 0,4 9 1 0,0 0 2 16,0 0-2-16,0 0 2 0,0 0 3 15,0 0-3-15,0 0 2 0,0 0-5 16,0 0 1-16,0 0-2 0,0 0-3 0,0 0-1 16,0 0 1-16,0 0-1 0,0 0 5 15,0 0-3-15,0 0 0 0,0 0 0 16,0-14 0-16,0 14 0 0,0 0-1 0,0 0 2 15,0 0-2-15,0 0-2 0,0 0-1 16,0 0-1-16,0 0 0 0,0 0 0 16,0 0-1-16,0 0 2 0,0 0-1 0,0 0-2 15,0 0 0-15,0 0-3 0,0 0-1 16,0 0 1-16,0 0-3 0,0 0 2 16,0 0 2-16,0 0-2 0,0 0 3 0,0 0 1 15,8 35-1-15,-8-24 1 0,0 1-1 16,4 1-1-16,-1 2 2 0,1-3 1 15,-3 4 1-15,6-2-2 0,-3 1-4 16,-4 0 7-16,10 2-4 0,2-2 0 0,-4-2 1 16,3-1 2-16,1 4 1 0,7-5-4 15,-6-2-3-15,2-1 2 0,-2-3-4 16,8-1-1-16,-2-1 5 0,-4-3-2 0,5-3 0 16,-2-1-3-16,0-4 3 0,2 0-2 15,-4-4-1-15,2-2 3 0,-3-4 0 16,2 2-1-16,-7 0-2 0,7 0 4 15,-10 2 1-15,1 0 1 0,0 2 0 0,-4 2-2 16,2 0 0-16,-2 0 2 0,-4 10-3 16,0-11 5-16,0 11 2 0,0 0-5 15,0 0 3-15,0 0 5 0,-30 23 0 0,23-5 2 16,-4 5 1-16,5 2 0 0,-4 7-5 16,0-2 5-16,3 4 1 0,-2-2-1 15,3 4-2-15,-2 0-1 0,3-4-1 0,-4 0 0 16,3-1-2-16,0-7 0 0,-1 1 2 15,3-3 0-15,-5 2 4 0,-2-7-2 16,0 0-1-16,-7-5 0 0,2-1 1 0,-6-3-1 16,2-4-5-16,-2-1 1 0,-5-3 0 15,-1-3-14-15,5 2-2 0,-3-5-3 16,-1 4-5-16,0-4-7 0,9 4-10 0,0-4-9 16,1 5-7-16,2-2-11 0,2 1-111 15,13 2 60-15</inkml:trace>
  <inkml:trace contextRef="#ctx0" brushRef="#br0" timeOffset="181327.22">15457 14372 431 0,'12'-6'-22'0,"-4"1"10"0,-8 5 8 16,12-7 3-16,-12 7 4 0,15-5 1 0,-15 5-4 15,7-5 2-15,-7 5-3 0,0 0 6 16,0 0-1-16,0 0-1 0,0 0 2 16,4 22-1-16,-4-11 1 0,0-11-1 0,-8 23 3 15,5-14-1-15,-1 4 2 0,4-1-7 16,-4 2-2-16,-3-4-1 0,7 1 0 15,-1 0-13-15,1-11-7 0,-4 17-4 16,4-17-10-16,-3 12-13 0,3-12-53 0,0 13 35 16</inkml:trace>
  <inkml:trace contextRef="#ctx0" brushRef="#br0" timeOffset="188596.37">21536 4826 77 0,'3'-16'27'0,"-3"16"0"15,0-9-10-15,0 9 1 0,4-9-15 16,-4 9 1-16,0 0 2 0,0 0 3 15,0 0-2-15,0 0 0 0,0 0 0 0,-31 18 1 16,18-6-2-16,-2 7 3 0,2-2 0 16,-2 9-4-16,-6-1 7 0,2 4-1 15,-8 6-3-15,5 1-1 0,-4 1 5 16,-2 1-4-16,6 0 0 0,-4 6-1 0,4-6 0 16,-1 2 0-16,0-3-1 0,9-8-1 15,-2 2 3-15,1-6-6 0,7-3 5 16,-3-1 4-16,-1-6 4 0,7-3 0 0,1-2-3 15,4-10 0-15,0 0-1 0,0 0-1 16,0 0-1-16,0 0-1 0,23-54-5 0,-13 24 0 16,5-3 4-16,-3-7-7 0,3-5-1 15,-1-2 0-15,5-4 1 0,0-9-1 16,-3 0 1-16,5 3-2 0,-5 6 0 16,-3 5-1-16,6 3 4 0,-7 6 0 0,-1 3 0 15,-3 6-1-15,4 3-2 0,-6 9-2 16,0 0 3-16,0 7 0 0,2 3-3 15,-8 6 6-15,0 0-1 0,19 14-1 0,-8 0 3 16,-5 4 0-16,4 0-1 0,4 12 0 16,0-4 2-16,2 5-2 0,0 1-2 15,1-1 2-15,6 2 0 0,-1 3 0 0,1-8 2 16,0 0-3-16,-1-4 2 0,-2-1 5 16,4-3-1-16,-1-4 1 0,0-3 6 15,1-5 0-15,-2-4-1 0,1-4-1 0,2-1-2 16,2-6-1-16,-4-4 2 0,-2-3-5 15,2-6 1-15,-1-3-4 0,-2-5-10 16,-2 0-1-16,-2 1-6 0,0 2-4 0,-2 1-9 16,-4 3-7-16,-1 3-19 0,2 1-101 15,-1 6 52-15</inkml:trace>
  <inkml:trace contextRef="#ctx0" brushRef="#br0" timeOffset="188989.41">22193 5286 387 0,'0'0'-25'0,"0"0"4"0,0 0 7 0,8-17 4 15,-8 17 6-15,6-13 2 0,-6 13 2 0,0-19 4 16,0 19 0-16,-14-11 0 0,10 3-2 15,-6 0-1-15,-2 3-2 0,1 1 0 16,-5 0 1-16,1 4 2 0,-1 0-1 16,-2 0-1-16,0 0 0 0,0 7 1 0,-1-2 0 15,6 2 1-15,-5-1-1 16,6 8-2-16,2-2 2 0,3 1-1 0,3 2 2 16,3 1 1-16,2-3-1 15,10 3-1 1,-1 0 2-16,2 1-1 0,6-2 1 0,2-4 0 15,1 1 3-15,6-6 1 0,-5 1-3 0,1-3 3 0,-3-8 0 0,3 0-3 16,-1-4 0-16,0-5-4 0,-8-1-4 0,-2-4-1 16,-5 0-8-16,-7-2-2 0,0 3-1 15,-3 0-2-15,-7-1-8 0,4 1-6 0,-2 5-57 16,-1-1 30-16</inkml:trace>
  <inkml:trace contextRef="#ctx0" brushRef="#br0" timeOffset="189463.95">22429 5180 219 0,'0'0'-5'0,"7"-7"4"16,-7 7 8-16,0 0 3 0,8-7 3 15,-8 7-6-15,0 0 1 0,5-8 0 0,-5 8-3 16,0 0-1-16,0 0 0 0,0 0 2 16,0 0-2-16,7 22 2 0,-14-10-1 15,7 0-1-15,0 0 0 0,-4 1-3 16,4 2 4-16,-1-1-4 0,-3 2 1 16,0-1 2-16,1-3-1 0,-1 3 1 0,-2-5 1 15,6 1 1-15,0-11-1 0,-4 19 3 0,4-19 0 16,-2 10 1-16,2-10 1 0,0 0-3 15,0 0 0-15,0 0-2 0,0 0-2 16,12-30 0-16,-5 15 2 0,2-2-4 16,6-3 2-16,2-3-1 0,2-1-3 0,5 0 0 15,-1 3 0-15,3-2-1 0,-3 2-1 16,0 2 0-16,2 0 4 0,-2 6 2 16,-2 2 0-16,2 3-1 0,-7 3 0 0,1 5-2 15,-1 0 1-15,-1 5 1 0,-3 1 1 16,0 3 0-16,-2 2-3 0,-2-2 4 15,2 4-8-15,-6-2 1 0,0 6 0 0,-3-5-9 16,3 2-1-16,-4 3-12 0,0-5-8 16,7 0-12-16,-7 0-54 0,0 1 34 15</inkml:trace>
  <inkml:trace contextRef="#ctx0" brushRef="#br0" timeOffset="190022.2">23556 4830 273 0,'15'-16'-4'0,"-3"3"-1"0,-2 4 3 15,1-3 2-15,-6 5-1 0,2 0-1 0,-7 7 2 16,11-12-1-16,-11 12 3 0,5-6-3 16,-5 6 0-16,0 0 5 0,0 0 1 15,0 0-2-15,-9 36 5 0,-1-23-2 16,1 11 1-16,-6-1 0 0,-2 5 1 0,1 1 1 16,-5 6-3-16,2 2 4 0,-1 0-2 15,4 1-1-15,-3 2 8 0,5 2-8 16,0-6 4-16,10-1-2 0,-1 1 3 0,-4-1-5 15,9-6 3-15,0-1-2 0,5-1 2 16,-1-5 1-16,4 1-1 0,3-3 1 16,2-4-3-16,0-1 1 0,3-6 0 0,2-4 1 15,2-2-4-15,2-6 2 0,4-2-2 16,-2-8-5-16,4-5 5 0,-2-2-2 0,1 2-1 16,0-5-2-16,-5 2 2 0,0-1-1 15,-2 1 0-15,-4 8-1 0,-2-3 1 16,1 2-4-16,0 4-1 0,-5-1 1 15,-2 0 2-15,0 7-6 0,-8 4 4 0,0 0 0 16,0 0-1-16,0 0 4 0,0 0 0 16,0 0-1-16,-14 30 0 0,12-14 1 0,-2-2 3 15,0 5-3-15,2-3-2 0,-2 0-2 16,4 5-8-16,0-3-6 0,4-1-5 16,2 3-9-16,0 1-12 0,8-7-16 15,-2 0-60-15,6 2 40 0</inkml:trace>
  <inkml:trace contextRef="#ctx0" brushRef="#br0" timeOffset="190174.41">24213 4922 303 0,'7'-8'-21'0,"-3"-1"-4"16,-4 9-8-16,5-12-44 0,2 8 27 15</inkml:trace>
  <inkml:trace contextRef="#ctx0" brushRef="#br0" timeOffset="190716.28">24132 5454 188 0,'0'0'-12'15,"0"0"9"-15,0 0 10 0,0 0 3 0,0 0 8 16,0 0 4-16,0 0 4 0,0 0-1 16,0 0-2-16,0 0-2 0,0 0-4 0,0 0-2 15,0 0 1-15,0 0-5 0,0 0 0 16,-16 4-7-16,16-4 5 0,-11 11-3 15,2-7 5-15,2 7-6 0,-3-2 2 0,-1 2-4 16,-1 3 2-16,1 1 0 16,-1-2 0-16,-2 2-5 0,2 0 4 0,-3-3 3 15,3 1-9-15,1-4 1 0,5 2 0 16,-4 0 3-16,4-5 0 0,-1 0-1 0,7-6 1 16,-9 8 3-16,9-8-9 0,0 0 3 15,0 0 1-15,0 0-5 0,17-39 5 0,-2 23-6 16,-2-5 3-16,7-1 1 15,3-6-3-15,3 0-2 0,6 2-1 0,-4-2 5 16,-1 5 2-16,5 3 1 0,-5-1-2 16,-3 7 1-16,1 0-3 0,-2 3 5 0,-1 0-2 15,0 3-2-15,-6 7 2 0,-4 1-4 16,6 1 5-16,-8 6 1 0,3 1 0 16,-2 9-2-16,-5-2 2 0,0 2 9 0,-1 2-11 15,-5 4 2-15,0-3 0 0,0 4-1 16,-5-3 0-16,1 4 1 0,4-6-2 15,-2 5-2-15,2-7-2 0,0 3-3 0,2-2-11 16,-2-1 1-16,4-2-3 0,2-1-12 16,2 0-14-16,-1-4-46 0,5-3 32 15</inkml:trace>
  <inkml:trace contextRef="#ctx0" brushRef="#br0" timeOffset="191093.16">24593 5646 237 0,'0'0'-11'16,"0"0"7"-16,0 0-2 0,0 0 0 15,0 0 3-15,0 0 2 0,0 0-1 0,0 0 0 16,44-10 2-16,-36 3 0 0,7-1-1 15,-3-4 2-15,4 0-4 0,-1-5 5 0,-2-1-2 16,0 2 3-16,1-1-4 16,-4-2 2-16,0 1 1 0,-4 4 1 0,-2 2-3 15,-1 0 0-15,-6 0-1 0,3 12 3 16,-10-13-1-16,0 8 1 0,-3 2-4 0,13 3 5 16,-31 8-2-16,19-1 1 0,-5 3-4 15,-3 5 6-15,5 2-2 0,-1 2-1 16,7 0 0-16,0 1 1 0,-2 0-1 0,4 2 3 15,3-2-1-15,0 0-4 0,2-2 2 16,4 0-1-16,-2 1-2 0,8 0-7 16,0-2-5-16,3-2-8 0,0-3-42 0,5 1 22 15</inkml:trace>
  <inkml:trace contextRef="#ctx0" brushRef="#br0" timeOffset="191904.17">25199 5621 161 0,'5'-12'-8'0,"-5"0"4"0,0-1-2 16,-5 1 0-16,3 0 2 0,-6-2 2 15,2 4-3-15,-5 0 4 0,2 0-1 16,-1 0-1-16,-4 2 0 0,2 2-1 15,-4 2 4-15,-2 2-1 0,0 2-1 0,-1 2 0 16,3 3 0-16,-4 3 1 0,-1 0 0 16,2 4 0-16,3 3 2 0,-1 1 1 0,1-2-4 15,5 4 4-15,0-4 0 0,2 4-2 16,2-2 3-16,3-2 0 0,4 0-2 16,0-2 2-16,4 0-5 0,-1-3 5 0,5-1-3 15,-3 0 3-15,-5-8-4 0,18 1 4 16,-6-2-3-16,-12 1 2 0,33-16-2 15,-14 7-4-15,-3-3 3 0,1 0-1 16,-5-2 1-16,4 1 3 0,-1 1-2 0,-7 4 2 16,2-1-3-16,1 2-1 0,-4 2-2 15,2-1 2-15,-9 6-1 0,0 0 4 16,0 0-1-16,17 11-2 0,-17-11 2 0,0 16-1 16,4-5 2-16,-4 1 0 0,0 4-2 15,2-2 5-15,-2 0-4 0,4 3 2 16,1-4-1-16,-4 3 0 0,7-5 0 0,-5 4-1 15,4-3 1-15,2-3 1 0,2 3-1 16,-1-9-1-16,1 2 1 0,1-1 3 16,-12-4 0-16,27-9 1 0,-11 1-6 0,-2-3 1 15,5-4 0-15,-2-3 1 0,3-5 0 16,-4-4-2-16,2 1 0 0,-2-8-2 16,-2 6-3-16,4 3 4 0,-9 4 1 0,0-2-2 15,-1 4-1-15,0 6 1 0,0-4-5 16,-5 6 1-16,1 3 2 0,0 1 0 15,-4 7 1-15,0 0 2 0,0 0-2 16,0 0 1-16,0 0-1 0,0 0 2 0,0 0 2 16,-25 19-3-16,25-19 1 0,0 13 1 15,0-13 2-15,4 15 1 0,-4-15 3 16,13 9 1-16,-4-3 1 0,2-4-3 0,6 1 7 16,3-3 6-16,-1 0-4 0,6-3 1 15,-2-5 7-15,4 2 0 0,-5 0 1 16,1 0-1-16,2 0 1 0,-9 0 1 15,0 2-3-15,2 0-5 0,-6 1-3 0,-2 0-3 16,-10 3-2-16,20 10 3 0,-13 0 1 16,-3 2-1-16,-1 6 2 0,-3 3-4 0,0 4 2 15,0 5-4-15,4-4 0 0,-4 4 1 16,4 6 6-16,-4-7-10 0,5 4-3 16,2-1-6-16,-1-1-8 0,5-3-9 15,-2 1-12-15,5-3-20 0,-1-5-47 0,-2-4 35 16</inkml:trace>
  <inkml:trace contextRef="#ctx0" brushRef="#br0" timeOffset="192769.64">27467 5274 254 0,'0'0'-5'0,"0"0"2"0,-16-5 5 0,16 5 0 15,0 0-1-15,0 0 6 0,0 0 0 16,0 0 2-16,0 0 0 0,18-23 2 0,-12 13-2 16,-2 3 0-16,1-4 0 0,-5 11-2 15,5-21-2-15,-1 12 1 0,-8-3-2 16,4 12 1-16,-4-20-2 0,-2 10-1 15,-4 0 5-15,0 0-7 0,-6 2 4 0,-2 0 0 16,0 3 2-16,-6 1-6 0,5 4 0 16,-9-4 0-16,1 11-3 0,1-2-2 0,-1-1 4 15,0 5-3-15,6 5-4 0,5-2 1 16,0 2-1-16,3 4-2 0,7 3 3 16,6 0 1-16,2 1-1 0,2-4-1 0,2 1 1 15,9 1 2-15,-3-3-2 0,0-2 3 16,7 0-1-16,-2-2 3 0,-1-2 4 15,-5-5 7-15,1 2 0 0,0-2-3 16,-3-1 0-16,-9-5-1 0,16 1-2 0,-16-1 2 16,0 0-2-16,0 0 1 0,0 0 1 15,0 0 2-15,0 0-5 0,-57-5 1 0,38 9-1 16,-6-3-2-16,-5 5 3 0,-7 3-3 16,5 2 1-16,-1 1 2 0,-1 6-7 15,8 0 5-15,-1-2-4 0,4 6 0 16,2 4 6-16,10 0-4 0,2 0 2 0,2-1 1 15,11 3-2-15,3-3 0 0,4 6 2 16,5-4 0-16,0 1 2 0,6-7 1 0,1 3-1 16,9-5-3-16,-4-2-1 0,4-1 4 15,0-4 0-15,1-4-3 0,1-1-1 16,-1-5-3-16,-2 4-9 0,2-6-6 16,-2 0-12-16,-5 0-11 0,4-4-50 0,-4 2 31 15</inkml:trace>
  <inkml:trace contextRef="#ctx0" brushRef="#br0" timeOffset="192909.91">27856 5758 216 0</inkml:trace>
  <inkml:trace contextRef="#ctx0" brushRef="#br0" timeOffset="193192.09">27849 5724 186 0,'-4'-15'-10'0,"-4"-1"3"0,-2-1 2 15,-5 2-2-15,-1 0 0 0,-1 2 5 16,1 1-4-16,-2 1 4 0,-2 5-1 0,2 0-1 16,-4 6 4-16,2 0-3 0,4 3 1 15,-6 1 0-15,0 4-1 0,4 0 0 16,3 3 0-16,-1-2-2 0,5 2 2 16,3-2 3-16,0 2-5 0,2 1 5 0,2-3 0 15,4 2 0-15,4-2-1 0,2-1 0 16,2 0 4-16,0-4 3 0,7-1 0 15,-3-2 2-15,5-2 4 0,-17 1 3 16,31-7-3-16,-15 2 6 0,1-1-1 0,-5 1 3 16,3 2-1-16,-4-2 3 0,1 1-8 15,-12 4-4-15,16 0-2 0,-16 0 1 0,17 12-2 16,-13 1 2-16,-3 2-2 0,3 8 4 16,-4 1-2-16,0 6-1 0,0 8 2 15,-4-2-1-15,4 1-2 0,-1 3-2 16,1 1-2-16,-4-5-4 0,4 2-4 0,0-1-9 15,-3-2-4-15,3 1-11 0,3-10-11 16,-3 2-55-16,0-5 32 0</inkml:trace>
  <inkml:trace contextRef="#ctx0" brushRef="#br0" timeOffset="193679.93">28007 5178 231 0,'5'-12'-12'0,"2"2"5"0,-3 0 7 0,0 1 1 0,2 2 0 15,-6 7-1-15,7-14-1 0,-7 14-1 16,4-11-1-16,-4 11 1 0,0 0-3 16,0 0 3-16,0 0 1 0,0 0 2 15,0 0 0-15,0 0 2 0,-11 39-2 0,7-25 1 16,2 1-2-16,2 0 2 0,-4 2 0 16,4-1-1-16,0-1 1 0,0 1 2 15,-4-6 0-15,8 4 3 0,-4-4 3 16,4-3 2-16,-2 4-4 0,-2-11 0 0,15 5 0 15,-15-5 2-15,19-4-2 0,-6 0 0 16,-2-4-4-16,2-1 0 0,3-1 2 0,-1-2-1 16,1 4-1-16,-3-2 3 0,0 2-1 15,-3 1-2-15,3 0 0 0,0 6-1 16,2-2 0-16,-15 3 1 0,28 8 1 0,-13-1 1 16,3 4-2-16,-2 3 1 0,10 4 0 15,-4 3 0-15,0-5 1 0,0 4-3 16,1 1-9-16,4-3-8 0,-5-2-21 0,4 0-30 15,-8-7-28-15,6-1 31 0</inkml:trace>
  <inkml:trace contextRef="#ctx0" brushRef="#br0" timeOffset="195395.69">21916 6321 4 0,'0'0'20'16,"11"11"-9"-16,-11-11 5 0,0 12 1 0,0-12-3 16,-4 24 2-16,0-12 3 0,1 12 3 15,-1-2 4-15,3 8 1 0,-7 6 0 16,-3 8-1-16,3 6 0 0,-3 14 3 0,-5 10-1 15,2 26-4-15,0 5 1 0,-2 4-3 16,2 3-5-16,3 2 4 0,-1 0 1 0,1 0-2 16,6 4-1-16,-6-4-2 0,1 6 0 15,-2 0-4-15,1 2 3 0,0 1 2 16,2 5-4-16,2-4 0 0,1 1 2 16,2-2 0-16,2 0-1 0,-2-5 1 0,8-7 0 15,-4-3 5-15,2-20-5 0,2-8 0 16,-2-8 4-16,4 1 1 0,3-5 0 15,-4-1-3-15,-1-12 3 0,3 2-5 16,-4-4 4-16,5-2-7 0,-8-2-3 0,10-2 2 16,-8-8-2-16,4-3-1 0,-2-3 4 15,0-2-6-15,-4-5 4 0,0-6-11 0,7 3-7 16,-7-6-2-16,4 1-10 0,-4-4-15 16,0-4-14-16,0 2-26 0,0-12-35 15,0 0-116-15,0 0 76 0</inkml:trace>
  <inkml:trace contextRef="#ctx0" brushRef="#br0" timeOffset="196376.54">20436 9768 554 0,'47'-10'-50'0,"-21"9"8"0,5-6 9 16,6 7 5-16,9-4 9 0,11 0 7 0,10-1 12 15,15-3-2-15,16 0 7 0,34 1-1 16,14-1 2-16,12 2 1 0,10-5-5 15,-3 4 4-15,14 1-3 0,5 2 0 16,6 1-2-16,5-2 2 0,4-1 4 0,7 5-7 16,5-6 5-16,-3 1 1 0,4 0 5 15,0 0 1-15,-5-1 3 0,-6-1 7 0,-5 0-4 16,-1-1 6-16,-10-2 5 0,-1 4 5 16,-4-1-7-16,-11-2-2 0,1 3 2 15,-9-4-4-15,-12 3 4 0,-2-1-4 16,-12-2 6-16,-26 5-4 0,-20-2 3 0,2 0 4 15,-19 4-4-15,-4-2 9 0,-1-2-8 16,-3 4-5-16,-15-1 0 0,0 4-4 0,-5-6 2 16,-1 3-12-16,-10 1 7 0,1-1 0 15,-8 4-4-15,4 0-6 0,-6-4 4 16,-2 2-6-16,2 2 5 0,-4 0-5 16,2 0 0-16,-6 0-4 0,2 0 0 0,1 0 5 15,-3 0 3-15,-3 0-10 0,-13 0 7 16,27 0-4-16,-15 0 0 0,-12 0-4 15,21 0 10-15,-21 0-3 0,16 0 2 0,-16 0-2 16,16-2 1-16,-16 2-4 0,11-4 3 16,-11 4-2-16,11-5-2 0,-11 5 4 15,0 0-4-15,1-15-2 0,-1 15 2 16,0-14-2-16,0 4-5 0,0 10 2 0,-12-22-2 16,1 8 1-16,2 2 2 0,-4-2-4 0,-3-1 3 15,1-1 1-15,-1 1-4 16,3 3 0-16,-3-1 4 0,1 2-1 0,7 3-3 15,-3-2 4-15,3 3 7 0,0-1-6 16,0 0 1-16,8 8 2 0,-9-13-1 0,9 13-4 16,-15-7 0-16,15 7 2 0,0 0-3 15,0 0 2-15,0 0 3 0,0 0-5 16,0 0 5-16,51 17-1 0,-35-6 3 16,5 1-3-16,-5 1 4 0,7 2 4 0,-2 0-1 15,2 2-3-15,-3 3 8 0,1 0-2 16,-2 1 0-16,-6-3-3 0,1-2 1 15,-5 4-5-15,2-3 6 0,-7 4-5 0,-2-2 1 16,-4 2-3-16,-2-2 5 0,-7 1 5 16,2 1-8-16,-9-5-7 0,-4 4-6 15,-5 2-17-15,-4-5-3 0,2-1-18 0,-4 1-16 16,-5 1-19-16,6-4-27 0,-5 0-178 16,8 2 195-16</inkml:trace>
  <inkml:trace contextRef="#ctx0" brushRef="#br0" timeOffset="197824.03">24372 10018 705 0,'0'0'-47'0,"0"0"7"16,7-10 12-16,-7 10 4 0,8-8 11 15,-8 8 8-15,0 0 2 0,6-11 3 0,-6 11-4 16,0 0 4-16,0 0-1 0,0 0 0 16,2-11-5-16,-2 11 0 0,0 0 4 0,0 0-1 15,0 0 0-15,0 0 3 0,0 0-2 16,0 0 0-16,-6 34 4 0,6-34-3 15,0 21 2-15,4-8-3 0,-4 2 6 16,0-2-1-16,2 2 1 0,2 0 2 0,1 2 1 16,0-1 2-16,2 1-2 0,-2-5 4 15,6 4-3-15,-4-4 6 0,3 2-1 16,0-8 3-16,0 5-3 0,1-4-1 0,1-6 5 16,-1 4-3-16,3-6-8 0,-14 1 5 15,23-8-3-15,-12-3-3 0,1 1 2 16,-2-6-3-16,2-2-1 0,3 1 1 0,-3-2 0 15,3 2-3-15,-5 0 3 0,-2 2 0 16,3 0 0-16,-3 2-1 0,0 2-1 16,0 3-1-16,-1-2-4 0,-6 4 4 0,-1 6-2 15,11-9 1-15,-11 9 0 0,0 0-1 16,0 0 1-16,0 0 2 0,17 20 1 16,-17-11-3-16,4 2 3 0,0 0 0 0,-3-1-6 15,6 4 7-15,-3-2-4 0,0 1 5 16,-1 2-2-16,7-3-6 0,0 2-9 15,3 2-14-15,0-1-11 0,5 0-24 16,2-5-30-16,-2 1-90 0,4-4 62 0</inkml:trace>
  <inkml:trace contextRef="#ctx0" brushRef="#br0" timeOffset="198344.6">19139 6598 435 0,'0'0'-40'0,"5"-9"6"0,-5 9-1 0,0 0 4 0,0 0 2 15</inkml:trace>
  <inkml:trace contextRef="#ctx0" brushRef="#br0" timeOffset="198691.96">19144 6589 227 0,'0'0'-12'0,"0"0"3"16,0 0 2-16,25 15 1 0,-18-9 2 16,1 2 5-16,0 3 3 0,3-4 0 15,1 3 0-15,2 0 0 0,2 3 2 16,-1-4-3-16,4-1 1 0,-2 3 3 0,-4-4 2 15,6 1-3-15,-2-3 1 0,2-1 4 16,-4 1-1-16,-3-1 0 0,6-4 0 0,-2 4 1 16,-1-8 0-16,2 4-1 0,-7-4-3 15,4-1 1-15,-6-2-3 0,10-3 3 16,-8-1 2-16,-6 2-3 0,4-2 0 16,-2 2 1-16,3-1 3 0,-5 2 1 15,4-2 3-15,-4 3-3 0,-4 7 0 0,7-12-7 16,-7 12 2-16,4-12-3 0,-4 12-1 15,0 0 0-15,0 0 2 0,0 0 1 16,-4 37 4-16,0-23-6 0,4 11-1 0,-7 4 1 16,7 3 1-16,-4 2 1 0,0 7-1 15,0 2-1-15,4-5 0 0,-9 10 1 0,3-8 0 16,-6 6-4-16,3-10 3 0,0-3 2 16,-5-2 1-16,0-3 1 0,-5-7 2 15,-4-1-2-15,-1-9 0 0,-2-5-5 16,-4 0-1-16,-4-6-5 0,2-6-4 0,-3 1-8 15,6 2-11-15,2-7-17 0,0 2-20 16,5-3-84-16,0 4 50 0</inkml:trace>
  <inkml:trace contextRef="#ctx0" brushRef="#br0" timeOffset="200763.98">21797 9738 359 0,'0'0'-25'0,"0"0"1"16,0 0 7-16,0 0 4 0,0 0 2 0,0 0 4 15,0 0 4-15,0 0 5 0,0 0 6 16,0 0-1-16,0 0 3 0,0 0 2 16,0 0 5-16,0 0-2 0,0 0 2 0,0 0-4 15,0 0 1-15,0 0-2 0,0 0 1 16,-10-13 1-16,10 13-2 0,0 0-1 15,0 0-1-15,0 0-1 0,0 0-1 16,0 0 4-16,0 0-6 0,0 0 0 0,0 0-1 16,0 0 5-16,0 0-8 0,0 0 2 15,0 0-2-15,0 0-4 0,0 0 3 16,0 0 0-16,0 0 1 0,0 0-2 0,0 0 2 16,0 0-1-16,0 0-3 0,0 0 8 15,0 0-7-15,-23 19 3 0,23-19-3 16,0 0 1-16,-11 6 0 0,11-6-2 0,0 0 3 15,0 0-1-15,-4 11-1 0,4-11 4 16,0 0 1-16,0 0 4 0,0 0 0 16,-6 7 0-16,6-7 2 0,0 0 1 15,0 0-5-15,0 0 2 0,0 0-5 0,0 0-2 16,0 0-5-16,0 0-9 0,0 0-12 16,0 0-23-16,0 0-28 0,0 0-68 0,0 0 49 15</inkml:trace>
  <inkml:trace contextRef="#ctx0" brushRef="#br0" timeOffset="202650.24">21797 8476 346 0,'0'0'-24'0,"0"0"4"16,0 0 4-16,0 0 6 0,2-8 7 15,-2 8-2-15,0 0 10 0,0 0-2 0,0 0 3 16,0 0 0-16,0 0 0 0,0 0-2 16,-2-18 7-16,2 18-3 0,0 0 0 15,0 0 0-15,0 0-1 0,0 0 0 0,0 0 0 16,0 0-1-16,-9-12 2 0,9 12 0 16,0 0-1-16,0 0 1 0,0 0-2 0,0 0 1 15,0 0-1-15,-12-5 1 0,12 5 0 16,0 0-7-16,0 0 5 0,-12-1 2 15,12 1-4-15,0 0 3 0,-11-6-2 16,11 6-1-16,0 0 0 0,0 0 0 16,0 0 0-16,0 0 0 0,-16-1-1 0,16 1 4 15,0 0 2-15,0 0 0 0,-18 0 1 16,18 0 1-16,0 0-3 0,0 0 0 0,0 0 1 16,0 0-3-16,-19 0-1 0,19 0 1 15,0 0 4-15,-15 4-4 0,15-4 1 16,0 0-2-16,-8 4-1 0,8-4 2 15,-9 9-3-15,9-9 0 0,-5 8 0 0,5-8-2 16,-7 8 2-16,7-8 1 0,-7 11 1 16,7-11 0-16,-4 12-2 0,4-12 3 0,-5 8-3 15,5-8 2-15,-4 11 1 0,4-11 1 16,0 0-4-16,-3 9-3 0,3-9 6 16,0 0-3-16,-4 9 3 0,4-9 1 0,0 0 1 15,0 0-3-15,0 0-2 0,0 0 6 16,7 14-3-16,-7-14-1 0,9 5-2 15,-9-5 8-15,0 0-5 0,15 1-2 16,-15-1 2-16,0 0 0 0,0 0 2 0,19-5 1 16,-19 5 1-16,12-4-2 0,-12 4-1 15,14-8 2-15,-14 8 0 0,11-12-7 16,-4 9 4-16,-7 3-3 0,9-13 0 0,-9 13 1 16,7-9-2-16,-7 9 7 0,6-10-6 15,-6 10 3-15,8-10-1 0,-8 10-4 16,0-10 4-16,0 10-2 0,7-10 1 15,-7 10-4-15,0 0 2 0,4-12-1 0,-4 12-2 16,0 0 6-16,0-11-6 0,0 11 4 16,0 0-3-16,0 0 1 0,0-12 1 0,0 12-5 15,0 0 2-15,0 0 4 0,0 0-1 16,0 0-4-16,-19-5 2 0,19 5 0 16,0 0-2-16,0 0 3 0,-22 2 0 15,22-2 1-15,0 0-1 0,-18 6 1 0,18-6 0 16,-14 5-1-16,14-5 0 0,-8 8-3 15,8-8 2-15,-10 4 2 0,10-4 0 0,-6 4-1 16,6-4 1-16,0 0 0 0,-11 9-3 16,11-9-3-16,0 0 3 0,0 0 1 15,0 0 0-15,-7 8 1 0,7-8 0 16,0 0 6-16,0 0-5 0,0 0 4 0,0 0-4 16,0 0 3-16,0 0-3 0,30 4 1 15,-30-4 4-15,12-4-4 0,-12 4-6 16,18-4 2-16,-18 4-1 0,14-8 2 0,-5 7-2 15,-9 1 5-15,11-8-2 0,-11 8 0 16,10-8-3-16,-10 8 0 0,7-7 2 16,-7 7 2-16,0 0-8 0,0-13 7 0,0 13-1 15,0 0 2-15,0 0-4 0,0 0-3 16,0 0 6-16,-11-15-6 0,11 15 2 0,0 0 3 16,0 0-1-16,-17-2 1 15,17 2-3-15,0 0 3 0,0 0-2 0,0 0 3 16,-23 8-4-16,23-8 3 0,-9 4-1 15,9-4 0-15,-11 5 0 0,11-5-3 16,-6 11 4-16,6-11 0 0,-6 9 1 0,2-1 0 16,4-8 0-16,0 0-2 0,0 17 2 15,0-17 1-15,4 15-2 0,-2-7-1 16,4-3 0-16,0 2 1 0,3-2 7 0,-9-5-7 16,12 7 1-16,-1-4 5 0,-11-3-6 15,16 5 0-15,-16-5 4 0,14 3 4 0,-14-3-5 16,19-4 3-16,-19 4-4 0,16-7 2 15,-7 3 2-15,-9 4-1 0,12-8-2 16,-12 8 3-16,7-9-5 0,-7 9 2 16,9-8-6-16,-9 8 5 0,4-8-1 0,-4 8-1 15,7-6-2-15,-7 6 4 0,0 0 0 16,4-13-3-16,-4 13-1 0,0 0-1 0,0 0 0 16,0 0 2-16,-19-11 2 0,19 11 0 15,-12-1-1-15,12 1-3 0,0 0 6 16,-17-4-6-16,17 4 7 0,0 0-8 15,-20 0 1-15,20 0 2 0,0 0 1 0,-19 4 0 16,19-4-3-16,0 0 0 0,-14 1 0 16,14-1 1-16,-7 7 1 0,7-7-1 15,-9 5 0-15,9-5-1 0,0 0 2 0,-7 12 0 16,7-12 1-16,0 0 0 0,-11 6 0 16,11-6 2-16,0 0-2 0,0 0 1 15,-5 12 0-15,5-12 4 0,0 0-4 16,0 0 5-16,-4 6-8 0,4-6 5 0,0 0 3 15,0 0-2-15,0 0 0 0,0 0 0 16,0 0-3-16,0 0 0 0,0 0 1 0,0 0 1 16,0 0 0-16,0 0 1 0,0 0-2 15,0 0-1-15,0 0-1 0,0 0-1 16,0 0-1-16,0 0-8 0,0 0-7 0,0 0-9 16,0 0-13-16,0 0-20 0,0 0-25 15,0 0-80-15,31-5 56 0</inkml:trace>
  <inkml:trace contextRef="#ctx0" brushRef="#br0" timeOffset="204939.14">21821 8506 401 0,'19'-2'-32'0,"-19"2"8"0,0 0 4 0,0 0 3 16,0 0 9-16,0 0 3 0,0 0 3 15,0 0 1-15,0 0 2 0,0 0 0 16,0 0 4-16,0 0 2 0,0 0 0 0,0 0 6 16,0 0 5-16,0 0-7 0,0 0 3 15,0 0 0-15,0 0 7 0,0 0-5 0,0 0 2 16,12 0-4-16,-12 0-2 0,0 0 3 16,0 0-4-16,0 0-2 0,0 0 0 15,0 0 0-15,0 0-2 0,0 0-4 16,0 0 4-16,0 0-3 0,0 0 4 0,0 0-3 15,0 0 5-15,0 0 6 0,5 5 0 16,-5-5-1-16,0 0 4 0,16 5 1 0,-16-5 0 16,16 3-4-16,-5-3-2 0,-11 0 3 15,23 1-1-15,-13 2-3 0,9-3 4 16,-19 0-2-16,31-3 0 0,-10 2 0 16,-5-4 0-16,0-1 1 0,12 0-2 0,-9-5 5 15,1-2 2-15,1 1-1 0,2-2-9 16,-3-7 0-16,6-2 1 0,-7 1-3 15,6-6-6-15,3-3 3 0,-4-2-3 16,3-3 1-16,0 1-1 0,-1-1-2 0,1-3 0 16,0 5-2-16,6-4 2 0,0 1-1 15,1-4 0-15,-4 5 4 0,5-10-7 0,1 8 4 16,-4 0-2-16,-4 1 9 0,4-3-6 16,1 3-1-16,-6-2 6 0,2 0-6 15,-2-1-1-15,0 2 0 0,5-6 0 16,-6 4 0-16,-3-2 0 0,4 0-2 0,6-4 7 15,0-4-11-15,-5 2 7 0,4 9-9 16,-1 0 3-16,-4 5-3 0,7 0 2 16,-2 0 0-16,0 4 1 0,6 0 1 0,-5 6-5 15,3 0 3-15,5-2 2 0,-6 2 5 16,6-1-6-16,-2 6 1 0,-6 1 0 16,5 0 1-16,-1 1 2 0,0 2-3 0,-2-2 3 15,2 1-5-15,3-1-1 0,2 3 9 16,-4 1-9-16,2-2 3 0,2 5 1 15,-8-1-3-15,8 2 2 0,-4 1-1 0,6 1 6 16,-1 4-2-16,-6 1-4 0,1-1 5 16,-2 3-6-16,1 3 4 0,-5-1-1 15,5 1 5-15,-3 0-6 0,-4 1-2 0,6 6 5 16,-4-3 3-16,6 6-3 0,-5-1 0 16,-2 4 3-16,2-1-3 0,-4 2 1 0,2 3 2 15,-4-2-7-15,2 4 8 0,4 6-4 16,-6-4 2-16,4 4-2 0,-5 4 0 15,4 2 2-15,-5-2-4 0,2 1 3 16,-5 2 0-16,1 3-1 0,-3-2 6 16,-1 3-1-16,2 0-1 0,-1-2-2 0,-1 3 4 15,-1 3-1-15,0-2 1 0,-2-2-3 16,1 1 2-16,-5-6 2 0,4 0 0 0,1-4-1 16,-2 1 4-16,1 2-5 0,0-5 4 15,5-1-1-15,-2-2 0 0,4-2 0 16,3-2 3-16,5 1 0 0,-2-5-5 15,9 0 0-15,-1 1 7 0,6-4-11 0,1 2 3 16,5-1-1-16,0-6 5 0,6 5-7 16,-2-2-1-16,-3-4 3 0,-1-2-4 15,2 1 3-15,-1-3 1 0,0-1-3 0,-4-1 2 16,5-2-2-16,-10 0 9 0,7-2-2 16,2-1-5-16,-6 0-3 0,2 2-1 0,-2-6 3 15,-5 3-6-15,1 0-1 0,-3-5-11 16,-3 4-7-16,-2 1-11 0,0-2-14 15,-6 5-18-15,1-6-26 0,-8 3-153 16,6 2 235-16</inkml:trace>
  <inkml:trace contextRef="#ctx0" brushRef="#br0" timeOffset="-202491.69">21679 10208 66 0,'0'0'20'0,"0"0"4"0,0 0 1 0,0 0 4 0,0 0 0 15,0 0-8-15,0 0 2 0,-2 13-3 16,2-13-2-16,0 0-1 0,0 0 6 0,0 0-5 16,0 0-1-16,0 0 0 0,0 0-3 15,0 0 1-15,0 0 1 0,0 0 4 16,0 0-4-16,0 0-3 0,0 0-2 0,0 0 2 16,0 0-3-16,0 0 0 0,0 0 2 15,-14 4-6-15,14-4 2 0,0 0 0 16,0 0-4-16,-14 4-2 0,14-4 5 15,-9 8-3-15,9-8 3 0,-11 9-4 0,1-5 3 16,4 3-1-16,0 0 0 0,-5 1 1 16,0 2 1-16,2-2-3 0,-2 3-1 15,3 0 0-15,-2 2 0 0,-1-5-1 0,0 9 2 16,2-6-1-16,2 2 0 0,1-1 1 16,-4 2-1-16,1-2 1 0,8 1-2 0,-6-1 0 15,3-3 4-15,3 3-4 0,-3-1 1 16,-2-2 1-16,2 2-3 0,4 0 5 15,0-11-4-15,4 18-2 0,6-7 2 16,-9-3 4-16,10 1 0 0,-5-1-2 0,4-1 1 16,3 1 2-16,0 0-4 0,1-3 1 15,0-3 3-15,2 3 3 0,-1-5-2 0,1 0-1 16,-16 0 1-16,29-5-1 0,-13-1 5 16,2 2-2-16,-4-4-3 0,-2 0 4 15,4 0-1-15,-5-1-3 0,0 0 0 16,1-2 2-16,-2 2 0 0,1-3-3 0,-6 1-3 15,-1 0-3-15,3 2 5 0,-3-2-4 16,-4-1 0-16,0 12 0 0,0-21 0 16,-4 10-5-16,-3 1 3 0,2 0-2 15,-6 0-4-15,7 2-7 0,-6-2-2 0,10 10-12 16,-12-12-11-16,1 8-22 0,11 4-21 16,-12-6-118-16,12 6 68 0</inkml:trace>
  <inkml:trace contextRef="#ctx0" brushRef="#br0" timeOffset="-200203.19">21499 8469 480 0,'0'0'-41'0,"0"0"1"15,0 0 3-15,0 0 10 0,-10 9 3 16,10-9 3-16,0 0 6 0,0 0-1 16,-17 6 3-16,17-6 4 0,-11 2 0 0,11-2 3 15,-18 3 1-15,18-3 1 0,-14 3 1 16,1-2 0-16,13-1 1 0,-23 3 3 0,9-3-1 15,-2 0-1-15,16 0 3 0,-31 0-2 16,12 0 3-16,5 0 4 0,-2 0-5 16,-2 0 2-16,4 0-3 0,14 0 3 15,-27 4-2-15,19-4 1 0,8 0 3 0,-23 0-2 16,23 0 5-16,-18-4-4 16,18 4 2-16,-15 0 2 0,15 0 2 15,0 0 2-15,0 0-2 0,-20 0 2 0,20 0-1 0,0 0-3 16,0 0 3-16,0 0 0 0,0 0-2 15,-7-7-5-15,7 7 2 0,0 0-2 16,0 0-1-16,23-13 0 0,-23 13 0 0,15-7-1 16,-15 7 0-16,12-8 1 0,-6 5 4 15,-6 3-3-15,12-8-1 0,-4 4-1 16,-8 4 3-16,11-8-3 0,-11 8 3 16,8-5 1-16,-8 5-3 0,0 0 0 0,11-7-1 15,-11 7 4-15,0 0-5 0,10-5-2 16,-10 5 4-16,0 0-2 0,0 0-2 0,0 0 1 15,6-7-4-15,-6 7 3 0,0 0-5 16,0 0 6-16,0 0-2 0,0 0 0 16,0 0 1-16,0 0-4 0,0 0-3 0,0 0 0 15,0 0-1-15,0 0 1 16,0 0-3-16,0 0-1 0,0 0 2 0,0 0-2 16,0 0 0-16,0 0-2 0,0 0-3 0,0 0-1 15,0 0-3-15,0 0 0 0,0 0-5 16,0 0-8-16,0 0-51 0,0 0 28 15</inkml:trace>
  <inkml:trace contextRef="#ctx0" brushRef="#br0" timeOffset="-199713.42">21116 8726 204 0,'0'0'-9'0,"0"0"1"0,0 0 2 15,0 0 3-15,0 0 2 0,0 0 1 16,0 0 4-16,0 0 1 0,0 0 3 0,0 0 0 15,24-5 0-15,-24 5-3 0,0 0 4 16,16-3 0-16,-16 3 2 0,19-4 0 0,-7 2-4 16,-12 2-1-16,22-3 2 0,-8 3 0 15,-14 0-2-15,26-3 0 0,-11 3-5 16,-2-2 1-16,2 2 3 0,2 0-3 16,-17 0-4-16,31 0-7 0,-19-3-7 0,3 6-7 15,-3-1-6-15,-12-2-49 0,22 0 27 16</inkml:trace>
  <inkml:trace contextRef="#ctx0" brushRef="#br0" timeOffset="-199137.82">21223 8232 191 0,'0'0'-7'0,"0"0"2"16,0 0 5-16,0 0 0 0,20 12 11 0,-20-12 1 15,6 10 2-15,-4-3 0 0,-2-7 0 16,4 17-1-16,0-6 2 0,-4 0 2 16,5 3 1-16,-4-2 2 0,-1 6-2 15,4-4-3-15,-4 6 2 0,4 3 2 0,-1 1 2 16,-3 1-2-16,1-1 0 0,9 6-4 16,-5-1 2-16,-1 6 0 0,3-3 2 0,-1 0-3 15,4 5 0-15,-1-2-1 0,3-2-2 16,-1 4-2-16,1-5 1 0,2 4-1 15,-2-4 1-15,-1 0 0 0,-3-5-3 16,0 4-2-16,3-9-5 0,-3 1-4 0,0-3-8 16,-2-3-5-16,-2 1-5 0,0-4-6 15,-4-3-12-15,4 0-20 0,-4-11-109 0,0 0 57 16</inkml:trace>
  <inkml:trace contextRef="#ctx0" brushRef="#br0" timeOffset="-180587.22">22795 7688 44 0,'0'0'11'0,"10"4"-2"0,-10-4-2 0,0 0-1 0,0 0-1 16,0 0 3-16,0 0 0 0,22-6-1 16,-22 6-2-16,0 0 2 0,9-8-4 0,-9 8 3 15,0 0-1-15,0 0-2 0,0 0 0 16,7-6 0-16,-7 6-1 0,0 0 0 0,0 0-2 15,0 0 0-15,0 0 1 0,6-8-2 16,-6 8 1-16,0 0-2 0,0 0-1 16,0 0-1-16,0 0-2 0,0 0 1 15,0 0-4-15,0 0 1 0,0 0 2 0,0 0 0 16,0 0 0-16,0 0 2 0,0 0 0 16,0 0-3-16,0 0 1 0,0 0 2 15,0 0-2-15,0 0-1 0,0 0-11 0,-26 17 6 16</inkml:trace>
  <inkml:trace contextRef="#ctx0" brushRef="#br0" timeOffset="-180087.84">22809 7718 46 0,'0'0'0'0,"0"0"1"15,0 0 1-15,0 0 0 0,0 0 1 16,0 0 0-16,0 0-1 0,0 0-1 0,23-12 3 15,-23 12-1-15,0 0 0 0,0 0 1 16,4-10 0-16,-4 10-1 0,0 0-2 16,7-8 1-16,-7 8 0 0,0 0-1 15,0 0 1-15,0 0 0 0,0 0-3 0,0 0 1 16,-7-14 0-16,7 14 2 0,0 0-3 16,0 0 1-16,-13-10 2 0,13 10-4 15,-10-4 0-15,10 4 2 0,-14-6 0 0,14 6-1 16,-16-5 4-16,5 2-6 0,11 3 1 15,0 0 3-15,-23 0-1 0,23 0-3 16,0 0 2-16,-16 0 1 0,16 0-1 0,0 0 0 16,-14 3 2-16,14-3-4 0,0 0 3 15,-8 5-3-15,8-5 2 0,0 0 1 16,0 0 1-16,-4 14-2 0,4-14-1 16,0 0 1-16,0 0 2 0,0 0 1 0,9 13 1 15,-9-13-2-15,7 7 6 0,-7-7-2 16,10 5 1-16,-10-5-1 0,11 3-1 15,-11-3 1-15,0 0 1 0,12 4 1 0,-12-4-3 16,0 0 0-16,0 0 0 0,0 0 2 16,20-8 0-16,-20 8-1 0,0 0-3 15,11-7-1-15,-11 7 2 0,0 0-3 0,0 0 1 16,0-16-2-16,0 16 4 16,0 0-7-16,0 0 1 0,0-15-3 0,0 15-3 15,0 0-5-15,0 0 4 0,0 0-4 0,0 0-21 16,0 0 12-16</inkml:trace>
  <inkml:trace contextRef="#ctx0" brushRef="#br0" timeOffset="-161746.54">19457 11566 250 0,'0'0'49'16,"0"-12"-20"-16,0 12-9 0,0 0 9 15,-5-13-4-15,5 13 2 0,0 0 1 0,0 0-5 16,0-12-4-16,0 12 6 0,0 0-2 16,0 0-3-16,0 0 10 0,0 0-1 15,-20 0 0-15,20 0 10 0,0 0-1 16,-19 17 2-16,11-9 3 0,-2-1-6 0,2 4 0 16,0 1-2-16,-3-2 1 15,3 5-8-15,0 2 5 0,-7 1-6 0,11-1-1 16,-6 0 1-16,-4 5-10 0,10-8 4 0,-5 4-3 15,0-6-5-15,5 1 4 0,-4-4 1 16,1 2-2-16,3-2-2 0,0-5 2 16,4-4-6-16,-12 10 12 0,12-10-13 0,0 0-3 15,0 0 5-15,-15-18-6 0,15 18 3 16,-4-24-7-16,0 10 4 0,8-4 1 16,0 0-7-16,-4-4 1 0,8 2 2 0,3-2 1 15,1 3 0-15,3-2-5 0,6-1 8 16,-2-2-4-16,3 6-5 0,1-1 10 15,-4 6-6-15,1-5 0 0,-2 10-2 0,1-5 4 16,0 2-2-16,-2 3-4 0,-4 2 2 16,1 2 1-16,0 0-3 0,-2 1 3 0,-12 3 3 15,23 8-6-15,-8-3 5 0,-7 3-2 16,0 4-6-16,2 0 6 0,-6 0 5 16,0 2-1-16,4 0-2 0,-5 4-4 15,-3-2 2-15,4-4-7 0,-4 2 2 0,0-2 3 16,4 2-6-16,-4-6-1 0,0-8 5 15,0 17 8-15,0-10-12 0,0 1 7 0,0-8-5 16,0 0-3-16,0 0-1 0,0 0 8 16,0 0-7-16,0 0 6 0,23-26-6 15,-15 17-3-15,1-4 3 0,4 1 11 16,1 0-6-16,-5-2 8 0,4 2-6 0,-3 6 6 16,3-2 1-16,-2 1-3 0,1 0 1 15,0 5-5-15,-12 2 6 0,22 0-2 16,-11 5 2-16,5 3 3 0,-5 3-4 15,-3 1-1-15,2 2 1 0,-2 2-5 0,-4-2-2 16,0 6 1-16,2-4-5 0,-6 2-7 16,4-2-14-16,-4 2 0 0,0-2-11 15,0-2-3-15,0-2-6 0,0 2-8 0,1-4-3 16,-1-2-14-16,0-8-23 0,0 0-166 16,0 11 218-16</inkml:trace>
  <inkml:trace contextRef="#ctx0" brushRef="#br0" timeOffset="-161175.78">19939 11521 673 0,'4'-9'-34'16,"-4"9"6"-16,4-18 3 0,-2 10 9 0,-2 8 12 15,8-17 5-15,-8 9 4 0,4 1 5 16,4-1 4-16,-1-2 2 0,1 3 0 15,0-1 2-15,7 3 2 0,-7 1 0 0,6 0 6 16,-2 0-2-16,3 1 3 0,2 3-1 16,-3 0 3-16,4 3-4 0,0 2 2 0,-4-2-4 15,5 3-1-15,-7 2-1 0,3-1-1 16,1 6-1-16,-6-1 0 0,2 2 1 16,-4-2-9-16,-5 4 4 0,1-4-1 15,-4 2-2-15,0 0 0 0,-7-2 0 0,3 2-3 16,-8 2-2-16,6-8-2 0,-2 6 3 15,-4-2-9-15,8-2-1 0,-3-3 2 16,-1 1-2-16,4 3 4 0,0-5-3 0,4-6 5 16,0 0-6-16,4 16-1 0,-4-16 8 15,16 3-3-15,-16-3-1 0,23-3-2 16,-9-2 1-16,5 0 1 0,2-2-4 0,-2 0 0 16,-2-7 1-16,2 3 2 0,-6-5-4 15,6-3 5-15,-3 3 0 0,-5 0 1 16,1 2 3-16,-2-1-3 0,-6 2 0 0,4 5 5 15,0-4-7-15,-1 5-2 0,-7-4 4 16,0 11 2-16,4-9-8 0,-4 9 6 16,0 0-4-16,0 0-1 0,0 0 3 0,0 0-1 15,0 0 5-15,-23 31-2 0,23-22-1 16,4 3 2-16,0 0-5 0,3 7 4 16,1-5 1-16,7 2 0 0,1 2-3 0,2-4-1 15,1 1-2-15,4 0-8 0,-2-2-5 16,-2-1-8-16,3-4-7 0,-3-1-8 15,-3-2-9-15,-1-5-16 0,3 0-22 16,-6-3-31-16,2-5-122 0,-9 2 81 0</inkml:trace>
  <inkml:trace contextRef="#ctx0" brushRef="#br0" timeOffset="-160958.93">20257 11136 664 0,'0'0'1'0,"-9"-11"-4"0,9 11 3 15,-4-13 4-15,4 13 8 0,-4-11 0 0,4 11 5 16,-4-11-2-16,4 11-2 0,-7-6-9 16,7 6-8-16,0 0-8 0,0 0-15 15,-4-12-21-15,4 12-23 0,0 0-126 0,0 0 67 16</inkml:trace>
  <inkml:trace contextRef="#ctx0" brushRef="#br0" timeOffset="-160735.18">20447 11069 609 0,'0'0'23'0,"0"0"-1"0,18 0 1 16,-18 0 9-16,0 0 11 0,0 0-6 0,18-5-6 15,-18 5-1-15,0 0-6 0,0 0-14 16,0 0-9-16,13 0-21 0,-13 0-18 16,0 0-27-16,0 0-34 0,19-3-127 15,-19 3 77-15</inkml:trace>
  <inkml:trace contextRef="#ctx0" brushRef="#br0" timeOffset="-160363.55">21007 11540 576 0,'0'0'-1'0,"0"0"3"0,0 0 1 16,0 0 10-16,0 0 2 0,0 0 7 15,0 0 3-15,0 0-5 0,14 4 3 0,-14-4-2 16,22 0 3-16,-8 0-6 0,4 0-3 15,0 0 3-15,5 2 2 0,5-2-5 16,-1 0-1-16,-3 4 0 0,5-4-6 0,-4 0 1 16,2 2 0-16,-4-2-4 0,2 0-3 15,-8 2-6-15,5-2-13 0,-6 0-14 16,1 3-13-16,-5-3-9 0,-4 1-16 0,-8-1-23 16,0 0-106-16,0 0 68 0</inkml:trace>
  <inkml:trace contextRef="#ctx0" brushRef="#br0" timeOffset="-159750.9">21129 11369 552 0,'-8'-12'3'0,"8"12"-1"0,-2-7 4 0,2 7 10 16,0 0 6-16,-3-14 1 0,3 14 5 15,0 0-3-15,-5-7-5 0,5 7 0 0,0 0 4 16,0 0-3-16,0 0-4 0,0 0 1 16,0 0-7-16,0 0 6 0,-12 25-5 15,12-15-1-15,0-10-3 0,-6 14 2 16,6-14-4-16,0 12 2 0,0-12 2 16,0 18-4-16,0-18 3 0,0 0 7 0,0 10 5 15,0-10 3-15,0 0 4 0,0 14-2 16,0-14-5-16,0 0-2 0,0 0 0 15,10 4-4-15,-10-4 0 0,0 0 1 0,0 0 4 16,0 0-9-16,0 0-2 0,0 0-3 16,0 0 4-16,9 5 3 0,-9-5-9 15,0 0 0-15,0 0 1 0,0 0 0 0,0 0 0 16,0 0-4-16,0 0 2 0,0 0 6 16,0 0-2-16,0 0-3 0,0 0 9 15,0 0-5-15,0 0-1 0,0 0-2 16,0 0-3-16,0 0 4 0,0 0-1 0,0 0 0 15,0 0 5-15,0 0-7 0,0 0 14 16,0 0-16-16,0 0 6 0,23-9-3 0,-23 9-2 16,0 0-4-16,0 0 6 0,0 0-6 15,10-6 3-15,-10 6-4 0,0 0 3 16,0 0-1-16,18-5 4 0,-18 5-7 16,9-5 2-16,-9 5-1 0,17-2 7 0,-9 0-2 15,8-1 1-15,-16 3-5 0,23-5-2 16,-10 5 2-16,3-3 1 0,2 2 5 0,-2 1-5 15,-2 0-1-15,1-4 4 16,8 4-5-16,-7-2-3 0,-2 2 2 0,5 0 2 16,-7 0-12-16,5-4-9 0,-17 4-12 0,24 0-14 15,-24 0-10-15,19 0-17 0,-7 0-15 16,-12 0-27-16,0 0-171 0,25 0 192 16</inkml:trace>
  <inkml:trace contextRef="#ctx0" brushRef="#br0" timeOffset="-159245.65">21999 11284 748 0,'10'-7'-35'0,"1"-1"4"0,0-3 4 0,-6 5 15 16,6-5 13-16,-5 2 10 0,0-2 2 15,-1 4 5-15,-5-3 0 0,9 2 8 16,-9 8-2-16,3-14-1 0,1 6-1 0,-4 8-3 16,3-10-3-16,-3 10 8 0,0 0-4 15,0 0 14-15,0 0-9 0,-14 30-1 16,9-10 5-16,0-1-7 0,-1 5-5 15,0 3 8-15,-5 3-7 0,7-4-3 0,-1 3 3 16,-2 2-3-16,0-2-5 0,-2-4 0 16,0-1-7-16,3-1-3 0,0 1-7 15,-1-3-19-15,3-3-4 0,-1 0-14 0,-2-6-13 16,7-2-23-16,-4-2-23 0,4-8-168 16,-7 6 210-16</inkml:trace>
  <inkml:trace contextRef="#ctx0" brushRef="#br0" timeOffset="-158971.25">21971 11129 707 0,'0'0'-30'0,"0"-17"7"16,1 9 4-16,-1 8 9 0,4-15 10 0,-1 8 9 15,-3 7 4-15,10-13 1 0,-4 5 2 16,3 1-2-16,0-1 0 0,1 3 2 15,3-3-2-15,4 4-3 0,-1-4-1 16,6 3-2 0,0 1 4-16,5 0-3 0,0-3-6 0,-1 2 8 0,4-1-3 15,0 5-5-15,0-2-2 0,-4 1 1 0,1 0-7 16,0 2-9 0,-5 0-7-16,0-4-11 0,-6 8-8 0,5-2-9 15,-5 0-11-15,-3 2-20 0,1 2-95 16,-5 2 60-16</inkml:trace>
  <inkml:trace contextRef="#ctx0" brushRef="#br0" timeOffset="-158752.71">22156 11346 437 0,'-16'6'-11'0,"9"-4"7"0,7-2 7 0,-20 3 7 15,20-3 4-15,-10 1 3 0,10-1 2 16,0 0-3-16,0 0 0 0,0 0-5 15,0 0-1-15,53-4-2 0,-32 2 3 16,2 2-4-16,0 0-3 0,7-2 2 0,-3 2-13 16,-2-4-10-16,2 4-14 0,-2 0-13 0,-2 0-26 15,-3-2-68-15,3 2 47 0</inkml:trace>
  <inkml:trace contextRef="#ctx0" brushRef="#br0" timeOffset="-158458.78">22809 11432 424 0,'0'0'16'0,"0"0"-5"16,0 0 2-16,0 0 7 0,-14 1 13 15,14-1 9-15,0 0-2 0,0 0-8 0,0 0 3 16,0 0-4-16,0 0-5 0,0 0-5 16,0 0-2-16,0 0 1 0,28-17-6 15,-15 15-2-15,0 0 0 0,2-1-2 16,8 2-2-16,3-3 2 0,-6 1-7 0,3 2 1 16,4-3-12-16,-9-2-11 0,8 6-9 15,-10-1-13-15,6-2-19 0,-4 1-26 16,-4 0-123-16,2 2 71 0</inkml:trace>
  <inkml:trace contextRef="#ctx0" brushRef="#br0" timeOffset="-157844.74">23407 11052 512 0,'2'-11'-32'0,"-2"11"7"0,0 0 7 15,6-12 11-15,-6 12 3 0,5-8 10 16,-5 8 1-16,0 0 2 0,0 0-3 16,0 0 2-16,0 0 4 0,0 0 2 0,0 0 4 15,0 0 2-15,-17 36-3 0,11-19 4 16,0 5 0-16,-5 0-3 0,0 6-6 16,-1 0 5-16,2 2-1 0,-6 2-3 15,8-2-3-15,-6 0-1 0,5 0 4 0,-4 1-5 16,3-6 4-16,1 1-2 0,1-8-3 15,0 2-5-15,1-2 5 0,6-4 5 0,-3-2-9 16,0 2 0-16,4-6-3 0,0-8 4 16,8 9 7-16,-8-9-11 0,0 0 2 15,0 0-3-15,24-13 0 0,-9 5-2 0,-5-3 0 16,6-1 6-16,-2 4-2 0,0-3-2 16,5 3-2-16,-6 2 1 0,9 2 2 15,-6 4 2-15,2 0-4 0,4 1 7 16,-2 4-1-16,2 6-4 0,0-2 4 0,-4 3-2 15,2 6 2-15,-5-2-4 0,0 4-2 16,-1-2 4-16,-8 1-4 0,-1 1 5 16,-5 3 0-16,-5-6 2 0,-1 0-5 0,-8-2 1 15,-2-2-2-15,-3-3-3 0,-6-4 6 16,2-2-11-16,0-2-8 0,1-2-8 16,0-2-4-16,2-2-4 0,2 0-12 0,-1-4-10 15,4-1-20-15,5-2-96 0,6-1 58 16</inkml:trace>
  <inkml:trace contextRef="#ctx0" brushRef="#br0" timeOffset="-157278.79">23692 11329 461 0,'0'0'-11'0,"0"0"2"15,7-13 4-15,-7 13 11 0,4-7 11 0,-4 7 3 16,6-8-2-16,-6 8 6 0,10-7-3 16,-4 2-6-16,2-2 9 0,-8 7-8 0,18-8 3 15,-10 3-1-15,6 2 3 0,-2 1-2 16,4 2 4-16,3 0 0 0,-2 0-5 16,-1 2-1-16,2 1-3 0,-2 0 2 15,2 3-4-15,1 5-6 0,-3 0 6 16,-3-2-5-16,-1 3 5 0,-1 3-3 0,-3 1 0 15,-7-2-4-15,-1 2-1 0,-1-2 2 0,-7 4-4 16,1 1-1-16,-5-2-2 0,2-3-2 16,-5 0 4-16,7-2-3 0,-3 6 8 15,1-10-12-15,0 1 9 0,4-1-5 0,-1-1 1 16,7-7 2-16,0 0-5 0,0 0 1 16,0 0 10-16,0 0-14 0,0 0-2 15,33-14 4-15,-15 2 1 0,-2-1-2 16,6-6-1-16,-2-2 2 0,4 0 5 15,-4-3-4-15,-1 2 5 0,-3 0-3 0,3 2 3 16,-6 1-3-16,-1 4 2 0,-1 1-1 16,-2-1-1-16,-2 4-1 0,1 2 3 0,-6-2-3 15,-2 11 3-15,0 0-7 0,0 0 13 16,0 0-10-16,0 0 6 0,0 0-3 16,-22 24 4-16,18-10 1 0,1-1-7 0,3 3 9 15,0-1-10-15,0-1 4 0,3 4 8 16,1-4-4-16,1 4-3 0,2-4-1 15,3 4 3-15,5-4-2 0,-3 0-9 0,4-4-4 16,1 2-12-16,3-4-13 0,-6-1-17 16,2 0-23-16,5-6-133 0,-1-2 72 15</inkml:trace>
  <inkml:trace contextRef="#ctx0" brushRef="#br0" timeOffset="-157034.65">24716 11336 557 0,'0'0'-15'0,"-13"-10"11"0,7 5 13 15,6 5 20-15,-14-7-2 0,14 7 13 16,-11-6 6-16,11 6 5 0,-7-8-10 16,7 8-5-16,0 0-1 0,0 0-4 15,23-14-6-15,-8 12 5 0,6 0-15 0,2 2-8 16,6-4-6-16,2 4-7 0,-2 0-10 15,3-1-5-15,4 2-7 0,-8-1-1 16,5 0-14-16,-6 0-5 0,-4 0-13 16,2 0-13-16,-6 0-142 0,-3 0 73 0</inkml:trace>
  <inkml:trace contextRef="#ctx0" brushRef="#br0" timeOffset="-156758.4">25273 11036 566 0,'7'-15'-26'0,"-6"6"7"15,5-2 6-15,-2 0 9 0,-4 3 8 0,0 8 0 16,5-16 2-16,-5 16-3 0,3-9 4 16,-3 9 0-16,0 0 8 0,0 0 1 0,0 0-2 15,0 0 2-15,-23 43-4 0,16-25 3 16,-3 8-3-16,0-4-1 0,0 8 0 15,2 0-1-15,-7 1-5 63,4-2 0-63,-1 1-2 0,2 4-6 0,-1-7-6 0,2 0-11 0,2-2-9 0,-4-2-11 0,10-3-11 0,-4-3-20 0,-1-2-85 0,6-3 53 0</inkml:trace>
  <inkml:trace contextRef="#ctx0" brushRef="#br0" timeOffset="-156100.08">25553 11044 405 0,'0'0'-18'0,"10"-8"3"0,-10 8 4 16,0 0 3-16,10-4 7 0,-10 4 1 15,0 0 3-15,0 0-1 0,0 0 5 0,0 0 3 16,0 0 1-16,0 0 5 0,0 0-5 16,0 0 3-16,-48 8-2 0,32-4 0 15,-5 4-3-15,-2-2-2 0,1 2 2 0,-1 4-1 16,-4-1-1-16,1 4-1 0,-1-3-1 15,4 1 0-15,-2-1-3 0,6 1 0 16,3-1 1-16,-5-1-2 0,6-2-1 16,3-1 3-16,2 2 6 0,0-5-7 0,8 2 7 15,2-7-7-15,0 0 5 0,0 0-1 16,0 0 2-16,0 0 5 0,0 0 2 16,0 0 0-16,0 0 0 0,40-7 12 0,-31 2-7 15,-9 5-1-15,13-4 1 0,-13 4-1 16,14-4-5-16,-14 4-5 0,0 0 2 15,18 8-4-15,-18-8 0 0,11 14 5 0,-7-3-1 16,-1 0-6-16,5 3 0 0,-6 1-1 16,6 2 0-16,-2 1 3 0,-4-1-1 15,6 2 1-15,-1-2-6 0,-2 0-1 0,2-1-1 16,4 3-7-16,-1-3-10 0,0-1-9 16,3-3-11-16,2 0-15 0,-3-2-19 15,2 0-138-15,2-5 71 0</inkml:trace>
  <inkml:trace contextRef="#ctx0" brushRef="#br0" timeOffset="-155509.92">25660 11325 548 0,'-8'-9'-19'16,"1"1"0"-16,2 0 1 0,5 8 4 15,-7-18 8-15,3 10 3 0,4 8 3 0,0-16 6 16,0 16 2-16,0-14-5 0,0 14 3 16,11-11 1-16,-6 7 0 0,-5 4 0 15,18-8 5-15,-9 5 2 0,8 1-2 16,-2 2 2-16,4 2 0 0,1-2-1 0,1 3 1 16,-2 2-1-16,1-2 1 0,-3 1-4 15,-1 3-2-15,0-3 7 0,-1 6-4 16,-7-3-1-16,2 4 0 0,-2 1-4 0,-8-2 0 15,0 5-3-15,-8-3 5 0,-2 3-5 16,-2-1-5-16,-4 0 2 0,-2-1 0 16,-2-1-2-16,3-1-3 0,-3 1 4 0,3-6-2 15,1 5 0-15,4-4-1 0,-3 1 1 16,7 0-2-16,-1-3 2 0,9-5 3 16,0 0 1-16,-12 4-4 0,12-4 3 15,0 0 0-15,0 0-1 0,0 0-1 0,48-20 0 16,-32 11-2-16,6-2 5 0,5-2-1 15,1-6 2-15,0 4-3 0,-1-5 7 0,1-1-3 16,-6 2-1-16,2-1-2 0,-5 4 5 16,-2 2-1-16,-3 2 1 0,3 0-3 15,-6 1-2-15,-6 0-1 0,-2 5 2 16,-3 6-3-16,0 0 2 0,0 0 0 0,0 0 0 16,0 0 3-16,0 0 1 0,0 0-4 15,-36 20 1-15,30-8 0 0,2 2 1 16,0 2 0-16,4-1 0 0,4 4-1 0,2-2 4 15,4-1 1-15,2 4 0 0,6-3-1 16,6 1 5-16,0 2-9 0,-2-4-1 16,-2-2-7-16,3-3-10 0,2 1-13 0,-6-4-15 15,-3-3-20-15,-1-3-24 0,-5-2-83 16,-10 0 59-16</inkml:trace>
  <inkml:trace contextRef="#ctx0" brushRef="#br0" timeOffset="-154673.79">24033 11004 441 0,'0'0'-19'0,"0"0"5"0,0 0 8 15,-16 0 6-15,16 0 5 0,0 0 4 0,0 0 3 16,0 0 8-16,0 0-12 0,0 0 2 16,0 0 5-16,0 0-3 0,0 0 2 15,0 0 2-15,0 0-2 0,0 0 0 0,0 0-2 16,0 0 0-16,0 0 1 0,0 0-6 15,0 0 6-15,0 0-4 0,0 0 0 16,0 0-3-16,0 0 3 0,0 0 2 0,0 0-11 16,0 0 5-16,0 0 1 0,0 0-3 15,0 0-5-15,43 0 6 0,-43 0 7 16,17-3-9-16,-17 3 6 0,12-1 4 16,-12 1-4-16,16-4-3 0,-16 4 3 0,11-6-1 15,-11 6 1-15,11-4 4 0,-11 4-3 16,0 0 1-16,10-8-5 0,-10 8 0 0,0 0 0 15,0 0-3-15,0 0 0 0,-21-17 2 16,21 17-1-16,-16-4-2 16,16 4 3-16,-13 0-2 0,13 0-2 0,0 0 0 15,-24 0 2-15,24 0 12 0,0 0-14 0,0 0-3 16,-18 4 7-16,18-4-1 0,0 0 2 16,0 0 6-16,0 0-3 0,0 0-4 15,0 0 0-15,0 0 3 0,0 0-2 0,0 0 4 16,0 0-8-16,32 17 0 0,-32-17-13 15,0 0-12-15,0 0-15 0,0 0-26 16,0 0-28-16,0 0-126 0,0 0 74 0</inkml:trace>
  <inkml:trace contextRef="#ctx0" brushRef="#br0" timeOffset="-148992.8">25085 12434 109 0,'4'-8'46'0,"-4"8"-17"0,7-10-3 16,0 3 3-16,-7 7-6 0,13-11-1 16,-6 7 0-16,3 0-2 0,-10 4-2 0,20-6 2 15,-10 4 0-15,-10 2 0 0,20-4-5 16,-20 4 1-16,16 0-1 0,-16 0-1 16,17 8 0-16,-12-4-4 0,5 3-1 0,-10-7 2 15,12 12 0-15,-8-5-1 16,-4 1 0-16,0 2-3 0,0-10 2 0,-4 20-4 15,-3-9 2-15,3-3-1 0,-1 3 0 0,-2 2 2 16,0-2-3-16,-1-3 2 0,2 2 0 16,0-2-3-16,6-8-2 0,-10 15 3 15,6-7-1-15,-3 0 0 0,7-8 3 16,-5 7-5-16,5-7 3 0,0 0-3 0,-4 10 0 16,4-10-1-16,0 0 3 0,0 0-3 15,0 0 0-15,0 0 1 0,0 0 1 0,20-33-1 16,-14 20-1-16,2 1 0 15,-1 0 2-15,-2-3-1 0,2 2 2 0,4-2 2 16,-6 3 0-16,6-1 6 0,-5 1 0 16,2-2 1-16,-2 5 0 0,0 1-4 0,-2-3-2 15,3 5 5-15,-7 6-3 0,7-15-5 16,-7 15 3-16,5-12-3 0,-5 12-2 16,4-11 4-16,-4 11-4 0,0 0 3 15,0 0-4-15,-4-13 4 0,4 13-4 0,0 0 3 16,0 0-4-16,0 0 4 0,0 0-2 15,-23 21-2-15,23-21 3 0,-10 15-4 0,10-6 2 16,0 3 2-16,-2-1-3 0,4 2 1 16,2-1 1-16,-2 2-2 0,6-2-3 15,-1 1-11-15,4 0 1 0,1 3-17 16,-2-2-14-16,6-4-19 0,-4 4-18 0,7-5-115 16,-6-1 67-16</inkml:trace>
  <inkml:trace contextRef="#ctx0" brushRef="#br0" timeOffset="-148667.83">25584 12329 488 0,'0'-17'-31'16,"1"9"4"-16,-1 8 3 0,4-14 4 15,-4 14 4-15,0-13 4 0,0 13 6 0,0-12-1 16,0 12 1-16,0 0 2 0,-13-8 2 16,13 8 6-16,0 0 0 0,-28 8 0 15,20-1-1-15,-3-1 5 0,-5 10 0 0,2-2-2 16,2 2 1-16,-3 4 2 0,7 1 0 16,-7 0-1-16,9 2-3 0,-4 0 1 15,6-1 1-15,2 1 0 0,-2 1 0 16,4-1 2-16,4 2-5 0,-2-5 0 15,2 1-4-15,6-2-11 0,0-2-11 0,1 1-13 16,-3-4-14-16,7 0-65 0,1-4 38 16</inkml:trace>
  <inkml:trace contextRef="#ctx0" brushRef="#br0" timeOffset="-148278.58">25809 12544 295 0,'6'-12'-14'0,"-1"4"3"0,-5 8 0 0,5-10 7 16,-5 10 4-16,4-13 3 0,-4 13 1 15,0 0 1-15,-5-15-2 0,5 15 8 16,-15-9-3-16,9 4 2 0,6 5-1 15,-20-6 1-15,6 6 0 0,14 0-2 0,-22 3-1 16,7 0 1-16,3 2 3 0,1 2 0 16,2-1 0-16,-2 2 0 0,5 3-1 15,0 2 4-15,1-1-2 0,5-2-2 0,0 3-3 16,0-1 1-16,5 1-1 0,1-1-1 16,-2-2 2-16,4 0-4 0,1-2 2 0,-1-1-3 15,3-2 4-15,3 1-3 0,-4-5 1 16,-10-1-4-16,22-1 0 0,-22 1-3 15,22-8 4-15,-14 0-6 0,0 0-3 16,-2 1-4-16,-4-4-3 0,3 3-8 0,-1-4-9 16,-4 0-18-16,0 12-77 0,-4-22 43 15</inkml:trace>
  <inkml:trace contextRef="#ctx0" brushRef="#br0" timeOffset="-148006.46">25825 12246 391 0,'0'0'17'0,"8"-10"-9"0,-8 10 2 16,0 0 5-16,0 0-3 0,30 16 1 15,-20-3 3-15,2-1 1 0,-1 5-4 16,4 3-1-16,-10 2 3 0,6 3 0 0,-5 0-5 15,0 1 1-15,-1 2-2 0,-5-2 1 16,0 2-3-16,-5 0 2 0,1-4-3 0,-2 2-7 16,-4-4-2-16,3-2-5 0,-2 0-6 15,-5-2-13-15,0-2-14 0,2-6-22 16,0 2-94-16,1-4 54 0</inkml:trace>
  <inkml:trace contextRef="#ctx0" brushRef="#br0" timeOffset="-147291.58">26196 12404 377 0,'0'0'-30'0,"0"0"4"15,-13 4 13-15,13-4 8 0,0 0 4 0,0 0 6 16,0 0 4-16,0 0 0 0,0 0 6 0,0 0 4 16,0 0-3-16,0 0-2 0,0 0 3 15,0 0-10-15,0 0 4 0,0 0-5 16,40-4 5-16,-26 4-5 0,-2 0 2 15,4 0-4-15,-1 0-13 0,2 0-3 0,-1 0-8 16,0 0-12-16,-2 0-10 0,0 4-75 16,-2-4 39-16</inkml:trace>
  <inkml:trace contextRef="#ctx0" brushRef="#br0" timeOffset="-147067.65">26123 12494 286 0,'0'0'-18'0,"-14"4"7"15,14-4 7-15,0 0 6 0,0 0 2 0,0 0 2 16,0 0 1-16,14 18-2 0,-4-16 0 16,-10-2 3-16,23 8-3 0,-6-5 0 15,-5 2-1-15,4-3 1 0,6 2-4 0,-6-3-7 16,1-1-10-16,-1 3-12 0,-1-3-15 15,-3 0-31-15,5 0 25 0</inkml:trace>
  <inkml:trace contextRef="#ctx0" brushRef="#br0" timeOffset="-146623.89">26712 12340 196 0,'0'0'-2'0,"7"-8"0"15,-7 8 0-15,10-6 4 0,-10 6 3 0,0 0 2 16,8-8-1-16,-8 8-1 0,0 0 2 15,0 0 1-15,0 0 0 0,0 0-2 16,0 0 3-16,0 0 3 0,-52 11-1 0,42-4 1 16,-6 6 1-16,4-1-1 0,-2 4 0 15,1 1 0-15,2 1 1 0,1-1 1 16,2 3-7-16,0 3 4 0,8-5 1 0,0 6-5 16,4-4 4-16,5 0-3 0,4 3 4 15,3-6-5-15,6 3 0 0,-2 0 1 16,6-5 3-16,-3-3-1 15,0-1 3-15,5-5 5 0,-2-2-8 0,-6-4 2 0,-1-4 1 16,2-2-4-16,-1-5 0 0,-8-6-5 16,-1-1-1-16,-7-4-8 0,-4-4-3 0,-9 5-6 15,-2-2-14-15,-6-2-11 0,-3 2-21 16,-2 3-81-16,0 6 48 0</inkml:trace>
  <inkml:trace contextRef="#ctx0" brushRef="#br0" timeOffset="-145482.15">25135 13136 351 0,'0'0'-23'0,"10"-4"2"16,-10 4 7-16,11-6 9 0,-11 6 8 16,11-4 9-16,-11 4-2 0,12-6-1 0,-12 6 4 15,14-2 3-15,-14 2-1 0,20-2 0 16,-20 2 0-16,19 2-1 0,-8 0 4 16,3 4-2-16,-6-4 0 0,3 6 2 0,0-4 0 15,-2 6-4-15,2-2 0 0,-5 3-1 16,0-3 0-16,-2 3-4 0,-2 2 2 15,-4-1 0-15,2 1-2 0,-4-1-4 0,-2 0 3 16,-4 2-2-16,-1-2 1 0,0 0-1 16,-5 1-1-16,4-1-1 0,-2-3 0 0,2-1-3 15,-2 3-4-15,5-3-2 0,-2-1 5 16,-3 1 0-16,7-3-1 0,7-5 0 16,-9 4 1-16,9-4-2 0,0 0 1 15,0 0 0-15,0 0-2 0,0 0 4 16,0 0-1-16,0 0 1 0,26-24 4 0,-11 13-5 15,-3 1 2-15,3-2 2 0,1-3 3 16,0 2 5-16,-3-2 7 0,3 3-1 16,1 0-3-16,-1 1 1 0,-1-1 2 0,-4 2-1 15,1 2 0-15,-2-2-1 0,0 6-5 16,-4-4 1-16,5-1-2 0,-11 9-3 0,11-8-2 16,-11 8 3-16,1-8 1 0,-1 8-3 15,0 0 0-15,0 0-3 0,0 0-2 16,0 0 2-16,0 0-1 0,0 0-1 15,0 0 6-15,0 0-4 0,-7 33 3 0,13-25-6 16,-5 3 2-16,7-2-1 0,-1 2-1 16,-1 0-2-16,4 1 5 0,3-3 0 0,2 7-6 15,1-3-6-15,-4-5-8 0,2 6-9 16,2-2-5-16,-5-4-10 0,2 0-7 16,-3-2-12-16,3-3-13 0,-4 0-127 15,-9-3 68-15</inkml:trace>
  <inkml:trace contextRef="#ctx0" brushRef="#br0" timeOffset="-145261.71">25412 12946 525 0,'-1'-12'-15'15,"1"12"-3"-15,0 0 3 0,1-12 0 0,-1 12 5 16,0 0 0-16,0 0 0 0,0-13 2 16,0 13-6-16,0 0-1 0,0 0-10 0,-1-11-10 15,1 11-12-15,0 0-51 0,0 0 33 16</inkml:trace>
  <inkml:trace contextRef="#ctx0" brushRef="#br0" timeOffset="-144912.71">25825 13008 311 0,'15'-4'12'0,"-15"4"-1"0,12-2-4 0,-12 2 3 0,0 0-4 16,0 0 2-16,0 0-2 0,0 0 2 16,0 0 3-16,0 0-2 0,0 0 0 15,0 0-2-15,-37 20 2 0,25-10-3 0,-4-1 0 16,-2 4-1-16,2-1 2 0,-5 4 2 16,5-1-5-16,4 2 2 0,-3 3-2 15,5-2 0-15,3 3 1 0,2 0 5 16,1 1-7-16,1 2 1 0,6-3 0 0,1 0-3 15,1-2-2-15,6 2-6 0,-1-3-8 16,1-4-9-16,1 1-17 0,3-6-15 16,1-1-66-16,-3-4 41 0</inkml:trace>
  <inkml:trace contextRef="#ctx0" brushRef="#br0" timeOffset="-144597.08">25949 13161 346 0,'0'0'0'0,"7"-12"-2"0,-7 12-1 16,0 0 1-16,0 0 1 0,0 0-1 0,0 0 2 16,0 0-3-16,-17-7 3 0,17 7 0 15,0 0-2-15,-28 7 1 0,28-7 3 16,-18 12-1-16,9-4 1 0,0 1-2 0,3 3 1 15,0-4 0-15,6 6-1 0,-4-4 4 16,4-10-3-16,4 23 1 0,2-14-1 16,0-2 2-16,3 1-2 0,0 0 0 15,1-3-2-15,-1-3 3 0,-9-2-3 0,21 0 0 16,-21 0-5-16,27-7-1 0,-16-1-6 16,-6 0-2-16,2-1-8 0,-1-3-9 15,-2-2-55-15,-4 2 30 0</inkml:trace>
  <inkml:trace contextRef="#ctx0" brushRef="#br0" timeOffset="-144352.86">26076 12958 272 0,'24'0'22'0,"-15"3"-6"16,1 1 3-16,4 0-5 0,4 0 2 15,-6 5 2-15,-2-1-1 0,6 10-1 0,-5-4-1 16,-6 4-2-16,6-1-1 0,-7 3 0 16,-1 1 3-16,-3 3-5 0,0-2 1 15,-3 0-5-15,-1 2-1 0,-1-5-2 0,-6 4-5 16,4-6-1-16,-7 2-4 0,4-3-7 16,-3-3-10-16,-2-1-7 0,3-5-14 0,0 3-87 15,2-4 45-15</inkml:trace>
  <inkml:trace contextRef="#ctx0" brushRef="#br0" timeOffset="-144099.3">26336 13142 366 0,'0'0'-9'0,"12"-10"2"0,-12 10-1 0,15-8 7 16,-9 6 4-16,5-4 0 0,-11 6 1 16,20-4 1-16,-13 1 2 0,-7 3-1 15,16-1-2-15,-3 1 1 0,-13 0 0 16,20 0 0-16,-5 0-6 0,-15 0-2 0,22 4-8 16,-11-4-10-16,1 4-13 0,-1 0-14 15,-2-2-44-15,2 2 31 0</inkml:trace>
  <inkml:trace contextRef="#ctx0" brushRef="#br0" timeOffset="-143934.39">26429 13286 250 0,'-6'4'13'0,"6"-4"1"16,0 0-2-16,-4 11-2 0,4-11 1 0,0 0 0 15,17 11-1-15,-8-9-2 0,2 0 3 16,-11-2-9-16,27 2-7 0,-15 2-12 0,5-4-12 15,2 0-17-15,-3 0-41 0,2-4 29 16</inkml:trace>
  <inkml:trace contextRef="#ctx0" brushRef="#br0" timeOffset="-143499.15">26925 13222 226 0,'4'-14'-2'0,"-4"14"4"0,4-11 2 0,-4 11 2 16,0 0 5-16,0-13 6 0,0 13-1 15,0 0 1-15,-10-15 1 0,10 15 0 0,-16-8 4 16,5 8 0-16,11 0 2 0,-27-3-1 16,27 3-1-16,-33 7-4 0,17-3 4 15,-5 4-4-15,5 1-2 0,0 2 3 0,2 0-4 16,0 3 7-16,2 4-9 16,4-1 0-16,1 3 0 0,7-3-5 0,4 1 3 15,-1-1-3-15,5 3 0 0,2-1-3 16,2-3 1-16,0-2-1 0,6 0 2 0,2-4-1 15,1-3 7-15,-2-2-4 0,5-5-2 16,-6 0 4-16,4-8 0 0,-2-2-5 16,-7 2-3-16,2-10-3 0,-10 6 1 0,-5-1-8 15,-4-3-10-15,-7 1-12 0,-5-1-26 16,-6 2-31-16,-8 0-100 0,-4 2 63 16</inkml:trace>
  <inkml:trace contextRef="#ctx0" brushRef="#br0" timeOffset="-142613.8">24905 14258 486 0,'18'-9'-18'0,"-9"1"3"16,2 3 1-16,1 1 1 0,2-2 8 0,-3 2 7 15,1-1 2-15,-1 2 6 0,1-2-1 16,2 4-1-16,-14 1 2 0,27 0-4 16,-14 0 2-16,-13 0 4 0,27 1 1 0,-12 4-5 15,-3-1 3-15,0 4-1 0,-2 0-1 16,5 2 1-16,-8 0-2 0,2 1 3 15,-2 1-5-15,-1 1 0 0,-2-1 3 16,-8 0-5-16,4 3 7 0,-6-2-7 16,-5 3 3-16,6-5-6 0,-9 5 2 0,0-4 0 15,-2-1-2-15,4-5 0 0,-3 5-1 0,3-4 3 16,1 1-2-16,1-3-1 0,3 2 2 16,-2-2 3-16,9-5-3 0,-15 8-2 15,15-8 5-15,0 0-6 0,0 0-1 16,0 0 4-16,0 0 0 0,0 0-1 0,0 0-4 15,37-20 7-15,-22 12-5 0,-3-4 1 16,8-1 3-16,-3-2-3 0,-5-1 1 16,6 1 2-16,-2 3 14 0,-2 0-10 0,-2-1 6 15,3 4-1-15,-4 1 3 0,-3-2-7 16,0 2-3-16,2 4 2 0,-10 4-3 16,8-10 4-16,-8 10-4 0,11-3 0 0,-11 3-4 15,0 0 2-15,0 0 7 0,0 0-8 16,0 0 0-16,-3 27-3 0,3-27 4 15,0 18-2-15,0-8 5 0,3 0 2 16,1 0-8-16,-3-1 6 0,5 2 1 0,-1-2-6 16,6 0 0-16,-1 1 2 0,0-1-4 15,0-1-2-15,2 0-8 0,-1-1-11 0,2 1-11 16,1-6-12-16,3 1-16 0,-5-3-23 16,-12 0-94-16,27-3 61 0</inkml:trace>
  <inkml:trace contextRef="#ctx0" brushRef="#br0" timeOffset="-142405.37">25231 13857 491 0,'-11'-9'24'0,"7"1"3"15,-3 0-11-15,7 8-2 0,-5-15-7 16,-2 10 4-16,7 5-2 0,-8-14 2 15,8 14 0-15,-6-8-12 0,6 8-9 16,0 0-8-16,0 0-10 0,-7-8-14 0,7 8-21 16,0 0-94-16,0 0 54 0</inkml:trace>
  <inkml:trace contextRef="#ctx0" brushRef="#br0" timeOffset="-142065.65">25439 13837 425 0,'0'0'-6'0,"-6"-12"-1"0,6 12 4 0,-4-11 2 16,4 11 5-16,-6-10 5 0,6 10 2 16,0 0-4-16,-3-10-2 0,3 10-5 0,0 0-2 15,-8-8-7-15,8 8-6 0,0 0-14 16,0 0-19-16,-11-8-68 0,11 8 39 15</inkml:trace>
  <inkml:trace contextRef="#ctx0" brushRef="#br0" timeOffset="-141705.24">25755 13990 339 0,'5'-6'5'0,"-5"6"-1"0,5-15 3 16,-5 15-1-16,4-9 1 15,-4 9 5-15,0-11 0 0,0 11 5 0,0 0 7 16,0 0-1-16,-26-1-2 0,26 1-1 15,-27 9 0-15,6 2 1 0,-2-2 0 0,-4 4-3 16,1 6 7-16,3 2-7 0,-4 3-4 16,5 4 2-16,-1-1-2 0,4 0 2 15,2 5-2-15,5-3-3 0,0 0 3 16,4 1 1-16,5 4-6 0,-1-7-3 0,4-2-4 16,4 2-5-16,3-2 1 0,-2 1-13 15,6-4-7-15,1-3-8 0,3 0-14 0,-2-5-22 16,0-4-128-16,-2-2 66 15</inkml:trace>
  <inkml:trace contextRef="#ctx0" brushRef="#br0" timeOffset="-141370.78">25765 14214 545 0,'0'0'-6'0,"-1"-17"0"16,1 17 1-16,-4-15-5 0,4 15 4 16,-5-10 2-16,5 10-2 0,-8-7 3 15,8 7-1-15,-16 0 2 0,16 0 0 16,0 0 1-16,-31 9-3 0,18-1 3 0,3 0 4 16,1 2-6-16,1 2-2 0,0 1 0 15,5-4 3-15,3 5-1 0,0-4 0 16,3 4 2-16,1-5 1 0,3 2 0 0,-2-1-1 15,6 0-1-15,-1-2 3 0,1-3 1 16,-2-4-2-16,-9-1-4 0,22 0 5 16,-22 0-11-16,18-9 3 0,-7 0 2 0,-6-2-7 15,2-5-4-15,-3 0-3 0,3-1-7 16,-7-2-9-16,4 2-7 0,0-3-57 16,-4 5 33-16</inkml:trace>
  <inkml:trace contextRef="#ctx0" brushRef="#br0" timeOffset="-141123.28">26021 13912 284 0,'11'-4'6'0,"-11"4"0"0,11-7-1 16,-11 7 6-16,0 0 6 0,16 11 2 16,-10-3 3-16,-2 1 1 0,3 4 3 15,-3 5-4-15,-3-1-1 0,5 4-1 16,-2 3 0-16,-4 2-5 0,0 0 4 15,-4 0 6-15,-2 0-9 0,1 0-5 0,-2 4-2 16,-5-3 3-16,-2-2-6 0,3-5 0 16,-5-1-1-16,3 0-8 0,-3-2-2 15,1-1-5-15,3-1-3 0,-3-3-12 0,5-3-8 16,2-1-22-16,0-4-109 0,8-4 55 16</inkml:trace>
  <inkml:trace contextRef="#ctx0" brushRef="#br0" timeOffset="-140907.89">26073 14077 420 0,'8'-15'-14'16,"-2"7"1"-16,-6 8 1 0,9-9 3 0,-2 4 1 16,-7 5 3-16,20-10 1 0,-10 9 2 15,2-4 0-15,-12 5 3 0,28-2 0 16,-16 2 1-16,4-4-1 0,3 4-1 0,-2 4 0 15,-1-4-6-15,0 2-9 0,-2 0-10 16,2-2-16-16,-6 3-51 0,5-2 31 16</inkml:trace>
  <inkml:trace contextRef="#ctx0" brushRef="#br0" timeOffset="-140693.28">26185 14186 258 0,'-6'6'5'0,"6"-6"2"16,-10 8 4-16,10-8 7 0,0 0-2 0,0 0 3 16,10 17 0-16,-10-17 2 0,14 5-7 15,-6-2-1-15,-8-3 0 0,26 0-5 16,-10 1-5-16,1-2-6 0,-1-2-7 16,1 3-5-16,3-5-9 0,-1 0-15 0,2 2-75 15,-1-2 39-15</inkml:trace>
  <inkml:trace contextRef="#ctx0" brushRef="#br0" timeOffset="-140369.68">26679 14140 304 0,'0'0'3'0,"17"-6"-2"0,-17 6 5 15,15-5 3-15,-15 5 5 0,8-3 3 16,-8 3 0-16,8-8 2 0,-8 8-3 0,0 0-1 15,0 0-2-15,0 0-3 0,0 0 2 16,0 0-7-16,0 0 3 0,0 0 1 0,0 0 0 16,0 0-3-16,-48 12 2 0,38-2-1 15,0-2-1-15,-2 4 1 0,-2 0 1 16,5 2-2-16,-2 2-3 0,1-1 2 16,6-3-2-16,1 7-1 0,3-5 3 0,3 4 1 15,7-1-3-15,5 3 1 0,-3-5-2 16,4 2 3-16,7-5 2 0,2 4-1 15,2-7-1-15,-5-1 4 0,8 0 4 16,-6-6-4-16,-6-2 4 0,4-2-2 0,-2-6-2 16,-7-5 2-16,-4 1-4 0,-9-5-3 15,-4-1 0-15,-4-2-11 0,-6 3-2 0,-6-3-15 16,-3 5-23-16,-4 1-39 0,5 2-87 16,-6 8 59-16</inkml:trace>
  <inkml:trace contextRef="#ctx0" brushRef="#br0" timeOffset="-138811.04">24363 13190 90 0,'9'8'47'0,"-9"-8"-11"0,0 0-1 16,-5 16-4-16,5-16 3 0,-11 12-3 16,4-4-5-16,-7 3 5 0,6-2-2 0,-8 2-4 15,-2 1-1-15,-2 1 3 0,-1-2-4 16,-7 4 6-16,-4-2-5 0,0-1-5 15,-8 1-1-15,-1-5 0 0,-5 2-3 16,-2-5-1-16,-1 0 3 0,-4-5-7 0,7-5 2 16,-6 0-1-16,7 1 1 0,-3-4-3 15,5-3-3-15,-1 2 3 0,10-5-4 16,-4 2 3-16,5-4-1 0,0 0 0 0,6-1 3 16,2-3-7-16,2-3 1 0,3-1-3 15,4 3 1-15,3-4 0 0,1-3-2 0,4 1 7 16,5 2-11-16,-1-1 3 0,0-2 2 15,4 0-3-15,4 3 2 0,-4 0-1 16,4-3 6-16,-4 2-6 0,3-2 5 16,1 4-3-16,-3 2 0 0,8 0-6 15,-7 1 7-15,2 1-4 0,0 3 3 0,-4 1 1 16,2 1-10-16,2 4 9 0,-4-2 0 16,3 1 1-16,-3 1-1 0,1 1-1 0,-1 10 1 15,7-18 0-15,-7 18-1 0,0-12-1 16,1 6 3-16,-1 6-5 0,0-14 2 15,0 14-2-15,0 0-1 0,0-12 3 0,0 12 5 16,0 0-1-16,0 0-2 0,0 0 3 16,0 0-7-16,0 0 8 0,0 0-4 15,-26 16 7-15,15-5-6 0,3-2-1 16,-3 7-2-16,2-1 3 0,-4 1 1 16,-2-3 7-16,6 6-7 0,-5-4 2 0,1 2-7 15,0-2 2-15,3 3 2 0,-3-7 7 16,2 6-9-16,2-6 3 0,-2 0-3 0,5-1-1 15,0-3 3-15,-3 4 4 0,4-5 10 16,5-6 0-16,-7 12-4 0,7-12 4 16,0 0-8-16,0 0 3 0,0 0-2 0,0 0 4 15,0 0-8-15,0 0-4 0,21-29 3 16,-15 14 0-16,0-1-3 0,-2 0 2 16,8-1 0-16,-5-4 1 0,1 3-2 0,0 1 2 15,1-2-1-15,-3 3 3 0,-2 3-5 16,2 1 9-16,-3-1-14 0,5 3 1 15,-7 0 0-15,3 3 11 0,-1-4-13 16,-3 11 1-16,8-12 4 0,-5 4-2 0,-3 8-1 16,4-9 2-16,-4 9-4 0,0 0 1 15,0 0-1-15,12-3 4 0,-12 3-2 16,0 0 5-16,17 18-4 0,-9-12 2 0,-3 8-2 16,9 0 3-16,-6 4-2 0,8 0-1 15,-6 2 6-15,13 3-2 0,-4 2 0 16,6-1-6-16,2 3-23 0,-5-2-23 0,5 6-33 15,0-6-61-15,-5 1-73 0,1-2 74 16</inkml:trace>
  <inkml:trace contextRef="#ctx0" brushRef="#br0" timeOffset="-136705.12">21719 11832 267 0,'0'0'21'0,"0"0"-19"0,8 4 2 16,-8-4 7-16,0 0 5 0,0 0 8 15,12 4-7-15,-12-4-2 0,0 0 1 16,0 0 0-16,0 0 1 0,0 0-6 0,0 0 4 16,0 0 1-16,0 0-2 0,0 0 1 15,0 0 7-15,0 0-2 0,0 0 8 16,0 0 4-16,0 0 6 0,0 0 7 16,0 0 3-16,0 0-1 0,0 0-5 15,0 0-7-15,21-14-1 0,-16 9-5 0,6-2-4 16,0 1-4-16,1-6-2 15,5-2 3-15,3-2-6 0,1 2-4 0,6-5 0 16,-4-2-4-16,10-7 3 0,-1 1-8 0,1-4 6 16,-2-5-8-16,9 3 2 0,-3-3 2 15,2-3-4-15,-2-3-1 0,-3 3 3 16,-4-1-3-16,0 4-1 0,0-3 1 0,-3 5-2 16,-8-2-2-16,2 9 3 0,-5-1 0 15,5 3 0-15,-9 5-1 0,3 4 2 0,-10-6 5 16,13 8-5-16,-8 0-2 0,0 0 3 15,-1 3-1-15,-5 0-4 0,0 1 3 16,4 2-2-16,-8 8-4 0,11-14 7 0,-7 6-4 16,-4 8-3-16,10-10-1 0,-4 4 6 15,-6 6 1-15,0 0-3 0,0 0 1 0,0 0-1 16,0 0-3-16,0 0 5 0,0 0 4 16,0 0-2-16,0 0-7 0,0 0 8 15,-34 20-4-15,21-14-2 0,4 0 3 16,-5 0 5-16,1 2-1 0,2 0-4 15,-2-4 2-15,0 5 2 0,3-5-2 0,-3 3 1 16,5-2-2-16,0 0 6 0,8-5-7 16,-19 8 2-16,19-8 4 0,-8 7 0 15,8-7-2-15,0 0 0 0,0 0-3 0,0 0 1 16,0 0 7-16,0 0-7 0,0 0-2 16,0 0 3-16,27-25-5 0,-19 15 6 0,8 0-2 15,-1-2-2-15,2 2 0 0,-1-2-2 16,5 2 1-16,-9-1 1 0,3 2-1 15,4 3 1-15,-5 0-2 0,-2-1 2 16,3 3-7-16,1 4 6 0,-4 0 0 0,3 3 0 16,2-2 0-16,-12 7 1 0,13 3 2 15,-9 3-6-15,2 2 5 0,-5-2-1 16,1 4-3-16,-3 0-1 0,1 0-2 0,-2-2-4 16,-3 2-5-16,0-1-6 0,4 3-3 15,-4-1-14-15,0-2-9 0,0-2-13 16,0 2-20-16,4-5-138 0,-4 3 75 15</inkml:trace>
  <inkml:trace contextRef="#ctx0" brushRef="#br0" timeOffset="-136205.42">22771 10604 534 0,'1'-8'-46'0,"-1"8"8"16,0 0 2-16,4-10 6 0,-4 10-1 15,0 0 6-15,0 0 1 0,0 0 4 0,0 0 2 16,0 0 2-16,-27-4 4 0,27 4 0 16,0 0 1-16,-26 7 2 0,14-2 0 0,4 2 8 15,5 1 1-15,-5 1 4 0,0 2-2 16,8 1 4-16,0 4 1 0,5-1 2 15,2 2 0-15,4 2 3 0,-2-1 0 16,8 0-2-16,3 2 0 0,-1 0-1 0,4-3 0 16,-5-2 4-16,5-2-6 0,0-1 6 15,-2-3-4-15,-5-5 8 0,1 0-5 16,-5-4 0-16,3-4-4 0,-3-4-1 0,-5-2-4 16,-3-5 4-16,-4-5 0 0,-7-3-6 15,-5-1-6-15,1-4-4 0,-5 3-10 16,-5 1-22-16,-2 4-74 0,3 4 39 15</inkml:trace>
  <inkml:trace contextRef="#ctx0" brushRef="#br0" timeOffset="-132588.71">20176 12241 317 0,'0'0'53'15,"15"-1"-24"-15,-15 1-16 0,16 0-9 16,-16 0 4-16,0 0-6 0,0 0 1 0,14 4-1 15,-14-4 8-15,0 0-4 0,0 0-4 16,-22 33 4-16,10-20-2 0,-3 1 1 16,-1 3-3-16,-3 2 0 0,5 2 5 15,-5 4-4-15,-2 1 0 0,-2-2 1 0,4 5-1 16,3-4 3-16,-2 1-5 0,3 2 6 16,3-3-3-16,1-4-3 0,-1 1 3 0,8-5-2 15,-2 3 4-15,-2-8 4 0,4 4 2 16,0-3 4-16,4-2 1 0,0 0-2 15,8-1-4-15,0-3 6 0,-2 0-4 16,2-2-2-16,7 3 3 0,1-3-1 0,-1-2-2 16,3 2-2-16,-2-2-1 0,3 1 0 15,4-1 0-15,-6-2-3 0,2 3 1 0,-1-3-6 16,-2 3-4-16,-1-1-7 0,0-2-9 16,-7-1-13-16,8 4-11 0,-16-4-11 15,18 0-14-15,-18 0-97 0,15 0 56 16</inkml:trace>
  <inkml:trace contextRef="#ctx0" brushRef="#br0" timeOffset="-132316.15">20333 12446 447 0,'2'-6'-16'0,"3"-5"5"15,-1 4 2-15,-4 7 9 0,8-13 6 16,-8 13 2-16,4-11 1 0,-4 11-2 0,4-8 0 16,-4 8-1-16,0 0 1 0,0 0 9 15,0 0-7-15,0 0-3 0,0 0 1 16,-8 42 6-16,4-28-6 0,0 6 2 0,4 0-5 16,-4 3 1-16,-1 0 6 0,3-1-4 15,-2 2-3-15,0-1-5 0,0-2-3 16,0 1-12-16,-1-1-6 0,5-4-16 0,-1-2-11 15,1-3-97-15,-4 1 49 0</inkml:trace>
  <inkml:trace contextRef="#ctx0" brushRef="#br0" timeOffset="-132041.54">20447 12436 405 0,'17'-7'-6'16,"-8"4"-1"-16,-9 3 1 0,14-10 2 0,-14 10 7 16,9-4-3-16,-9 4 2 0,0 0 0 15,17 0 2-15,-17 0 2 0,2 14 2 16,-2-14-3-16,0 20 0 0,0-8-1 0,0 3 4 16,-2 2 0-16,-6 1-2 0,3-2 3 15,1 1-2 1,4 0-1-16,-4 3 0 0,3-1 5 0,-3-2-6 0,0-2 0 0,4 0-7 15,-6-1-9-15,6 0-7 0,-4-2-7 16,4-2-14-16,-4 0-12 0,-1-2-67 16,5-8 40-16</inkml:trace>
  <inkml:trace contextRef="#ctx0" brushRef="#br0" timeOffset="-131850.24">20259 12636 294 0,'0'0'-21'0,"21"-10"5"0,-21 10 7 16,19-2 8-16,-6 2 2 0,0-2 0 0,2-2 1 15,1 4 2-15,-1-2-2 0,3 0 0 16,-2 0 1-16,-1 2-5 0,4-3-1 0,1 2-12 16,-6 1-7-16,5-4-12 0,-2 1-30 15,-2 0 22-15</inkml:trace>
  <inkml:trace contextRef="#ctx0" brushRef="#br0" timeOffset="-131452.95">20788 12536 177 0,'12'-4'11'0,"-4"-2"-3"16,3 2-1-16,-11 4 4 0,14-10 4 0,-10 6 6 15,-4 4 2-15,15-10-5 0,-15 10-1 16,4-8-5-16,-4 8 5 0,0 0-7 16,0 0 2-16,0 0-3 0,0 0-2 15,-23-12 0-15,23 12-2 0,0 0 3 0,0 0-2 16,-26 12-4-16,26-12 1 0,-7 8-1 0,3 2 4 16,4-10-3-16,-4 16 7 0,4-6-7 15,4 0 4-15,0 3 1 0,-1-4 3 16,2 7-3-16,2-4 0 0,3 3-1 15,-2 0-1-15,4 2 4 0,3-1-3 0,-7-4-1 16,1 1 3-16,-3-1-7 0,3-2 5 16,-5 2-3-16,4-2 5 0,-3 0-8 15,-5-2 2-15,3 2-3 0,-3-10-1 0,0 0 7 16,-8 18-4-16,0-17 3 0,8-1-9 16,-23 0-2-16,23 0-4 0,-22-4-4 15,4 0-1-15,8-3-10 0,-5 3-2 0,3-4-10 16,4 3-6-16,-4-2-85 0,5-1 44 15</inkml:trace>
  <inkml:trace contextRef="#ctx0" brushRef="#br0" timeOffset="-131186.08">21175 12508 334 0,'8'-4'-11'0,"-8"4"2"16,10-6 8-16,-10 6-1 0,8-4 0 16,-8 4 3-16,19-4 4 0,-19 4-2 15,12-4 0-15,3 4 0 0,-15 0-1 16,26 0-1-16,-12 0 0 0,4 0 0 0,2 4 1 16,2-4-1-16,-6 0-4 0,2 4-2 15,2-4-5-15,-5 3-9 0,4-2-10 16,-1 2-15-16,-4 0-32 15,-5 1 26-15</inkml:trace>
  <inkml:trace contextRef="#ctx0" brushRef="#br0" timeOffset="-131011.47">21220 12701 199 0,'0'0'3'0,"-7"8"2"0,7-8-3 0,0 0 4 0,0 0 3 0,19 7-2 15,-4-5 4-15,-15-2-4 0,30 0 2 0,-4 0-3 16,-5 4 2-16,2-4-4 0,7-4-3 16,-6 4-5-16,8 0-13 0,-8 0-11 15,3 0-50-15,-2 0 27 0</inkml:trace>
  <inkml:trace contextRef="#ctx0" brushRef="#br0" timeOffset="-130330.71">21863 12501 226 0,'0'0'8'0,"4"-11"-4"0,-4 11 6 15,2-12 0-15,-2 12 11 0,0 0 2 16,4-13-2-16,-4 13 2 0,0 0-1 16,0 0-4-16,0-11 0 0,0 11-5 0,0 0 5 15,0 0-1-15,0 0 5 0,0 0-1 16,-16 32 1-16,7-20-2 0,8 4-5 0,-6 4 1 16,-4-2 2-16,3 2-3 0,3-2 1 15,-2 4-3-15,-3-2-2 16,3-3-5-16,2 2 8 0,-2-3-9 15,3-3 2-15,-3-1-1 16,2 1 11-16,1-1-10 0,-3-5 2 16,7 4-2-16,0-11-5 0,0 0-1 0,0 10 3 0,0-10 2 15,0 0-10-15,0 0 4 0,0 0 0 0,23-33-6 16,-12 18 4-16,-1-5 1 0,2-5-4 0,0-3 3 16,3-1 1-16,1 1 0 15,-1-2 0-15,2 0-2 0,-5 4-2 16,3 1 7-16,-3 4-8 0,-2 3 2 0,2 0 1 15,3 3 3-15,-4 0-4 0,-3 1 3 0,6 3-3 16,-3 4-1-16,1-1 5 0,-1 3-2 16,-2 4-2-16,-9 1 0 0,19-4 0 0,-19 4-5 15,14 5 2-15,-14-5 1 0,11 8-2 16,-11-8 0-16,3 12-3 0,-3-4 2 0,0-8-2 16,-7 17 0-16,4-9 0 0,-6-1-1 15,-2 1 5-15,1 1-2 0,-1-1 9 16,2 2-6-16,-1-2-3 0,1 2 0 15,-2 1 3-15,5-4 1 0,-2 3 2 0,1-2 2 16,2 3-3-16,-2 0 3 0,7-1 3 16,0-10 1-16,-4 22 1 0,8-12-3 15,-4 1-1-15,0 1 2 0,11-3 5 0,-10 2-4 16,6 1-1-16,-3-3-1 0,2 2 1 16,0-4-2-16,3 3-5 0,-4 1-6 0,2-3-7 15,4 1-10-15,-2-1-14 0,2 0-15 16,-3-1-68-16,1 0 43 0</inkml:trace>
  <inkml:trace contextRef="#ctx0" brushRef="#br0" timeOffset="-130051.2">22336 12484 337 0,'11'-6'-4'16,"-11"6"-2"-16,12-6-1 0,-6 0 2 16,-6 6 0-16,8-5-1 0,-8 5 1 15,0 0 4-15,0 0 1 0,0 0 3 0,0 0 0 16,11 21 2-16,-11-21 1 0,-11 19-2 16,11-6 1-16,-8 2-3 0,6 0 3 0,-2-1 0 15,-2 5 2-15,0-2-4 16,6-2 1-16,-4 2 1 0,1-2-3 0,-1-2-1 15,4 2-6-15,0-2-7 0,0-5-8 16,0-8-13-16,0 22-65 0,4-16 33 16</inkml:trace>
  <inkml:trace contextRef="#ctx0" brushRef="#br0" timeOffset="-129841.68">22580 12434 244 0,'12'-8'-14'16,"-12"8"2"-16,0 0 9 0,0 0 2 0,0 0 2 16,15 18 1-16,-9-10 2 0,-6 1 0 15,0 3 1-15,0 1-4 0,-6-1 2 0,6 4 2 16,0 2-1-16,-4-4-1 0,0 5 0 16,4-6-2-16,-2 3-5 0,-3-1-5 15,5-2-11-15,-4-1-13 0,3-2-30 16,1-10 21-16</inkml:trace>
  <inkml:trace contextRef="#ctx0" brushRef="#br0" timeOffset="-129664.63">22400 12674 182 0,'0'0'3'0,"0"0"-1"0,0 0 5 0,0 0 3 15,0 0 3-15,0 0-2 0,0 0-1 16,0 0 2-16,44 4-3 0,-32-4 0 15,-12 0-4-15,21-1 1 0,-5 1-10 0,0-3-3 16,-2-2-12-16,2 1-10 0,-2-3-46 16,-2 1 25-16</inkml:trace>
  <inkml:trace contextRef="#ctx0" brushRef="#br0" timeOffset="-129293.78">22881 12494 185 0,'10'-4'-10'16,"2"0"5"-16,-2 0 8 0,-10 4 8 16,12-9 4-16,-4 5 2 0,-8 4 0 0,7-4 0 15,-7 4 3-15,12-8-7 0,-12 8-3 16,0 0-2-16,11-5 1 0,-11 5-2 16,0 0 2-16,0 0-1 0,0 0 1 0,0 0-4 15,0 0 2-15,0 0-2 0,0 0 2 16,0 0-4-16,-23 32 4 15,23-26-4-15,-7 5-1 0,3-3 1 0,0 5 1 0,2-3 4 16,-4-1-3-16,6 4-1 0,0-2 0 16,0 1 6-16,0 1 7 0,0-13-6 15,0 22-2-15,0-12 3 0,0 2-1 16,6-2 1-16,-6 0 2 0,0-10 1 16,2 15-3-16,2-6 0 0,-4 3 3 0,4-5-6 15,-4-7 3-15,0 17 0 0,0-9 2 0,0-8 7 16,-4 12-14-16,4-12-2 0,-12 12-1 15,4-9 0-15,-2 2-13 0,-9-2-20 16,-2-3-26-16,-6-3-57 0,-1 1-39 16,-5-4 51-16</inkml:trace>
  <inkml:trace contextRef="#ctx0" brushRef="#br0" timeOffset="-121242.84">19027 14929 47 0,'0'0'28'0,"8"-7"-17"15,-8 7 1-15,6-5-4 0,-6 5-1 0,0 0 5 16,0 0 5-16,0 0 7 0,0 0-2 16,0 0 2-16,0 0 0 0,-22 37 0 15,15-23 0-15,-1 0-2 0,0 1 0 16,-3 0-5-16,3 2 0 0,0-2 2 15,2-1-1-15,-6-3 4 0,8 1 0 0,-6-1 7 16,9-1 3-16,-7-3 14 0,8-7 10 16,-4 16 4-16,4-16-11 0,-9 4 2 0,9-4-12 15,0 0-3-15,0 0-3 0,0 0-5 16,0 0 0-16,13-37-4 0,-5 22 1 16,-1 0-12-16,1-5 11 0,4-2-15 15,-2 2 8-15,9-6-5 0,-3 1-4 0,3 2 0 16,-1 1 6-16,4 0-8 0,-4 0 0 15,0 3-2-15,6 3 10 0,-7 0-7 16,4 4-1-16,-6-3 1 0,1 5-4 0,-1 0-2 16,3 5-1-16,-6 0 2 0,3 5 5 15,-15 0-4-15,19 0-4 0,-7 5-1 16,-3 0 9-16,-4 2-5 0,3 1-4 0,-8 1 7 16,6-1-8-16,-6 6 3 0,0-5-2 15,0-9-1-15,-6 23-6 0,6-14 11 16,-4-2-9-16,4-7 3 0,-4 16-4 0,3-8 3 15,1-8 1-15,-4 12 5 0,4-12-4 16,0 0-1-16,0 0 0 0,9 8-3 16,-9-8 4-16,0 0 2 0,23-14-7 15,-14 10 4-15,6-6-3 0,1 3 1 0,3-4 2 16,3 5 5-16,-2-2 1 0,-1-2-3 16,0 5-2-16,3-3 12 0,-3 3-6 0,2 1 0 15,-6 0-2-15,4 2-5 0,-3 4 10 16,-2-2-8-16,2 5 9 0,-5 3-5 15,1 0 3-15,-5-3-4 0,1 6-1 16,-4 2 3-16,-4 2-5 0,0 1 1 0,0-4 1 16,-4 3-9-16,4-1-12 0,-8 1-7 15,1 0-7-15,3-2-9 0,-4 0-7 16,4-3-13-16,0 0-6 0,1 0-16 16,3-10-148-16,0 13 79 0</inkml:trace>
  <inkml:trace contextRef="#ctx0" brushRef="#br0" timeOffset="-120519.23">19949 14860 567 0,'0'0'-45'0,"0"0"15"0,0 0 4 16,0 0 8-16,8-38 7 0,-4 33 9 0,4-3-2 16,-8 8 2-16,15-9 5 0,-3 3 0 15,-1 4 2-15,-3-4 3 0,6 5 1 16,-14 1-1-16,23-3 3 0,-7 3 2 16,-1 3 2-16,-2-2-3 0,0 5 1 0,1 2 1 15,-4-4-2-15,-2 6 4 0,4-2-6 16,-5 4 1-16,-3-1-1 0,0 0 3 15,-4 2-2-15,-4 3 3 0,0-4-5 0,-3 3 3 16,-5-1-2-16,-2 1-4 0,-4 0 0 16,1-3 3-16,4 0-4 0,-2-6 1 15,7 5-1-15,-7-4 2 0,7 1-3 0,0-3 2 16,-2 0-5-16,10-5 1 0,0 0-5 16,0 0 6-16,0 0 1 0,0 0-7 15,0 0 1-15,0 0 2 0,30-22 1 0,-11 8-4 16,4 5 0-16,-1-3 2 0,-3-1 3 15,2 1-4-15,2-6 0 0,-8 5 3 0,7-2 0 16,-10 3 0-16,3-2 0 0,-3 2 0 16,-3 4-1-16,-3-3 3 0,-2 0-2 15,-4 3-4-15,0 8 8 0,4-14-7 16,-4 14 3-16,0 0-3 0,0 0 8 0,0 0-5 16,0 0 3-16,0 0-2 0,-27 22 5 15,23-8-7-15,4-2 4 0,0 4-2 0,0 1 3 16,4 0 0-16,0 3-2 15,5-2-1-15,-3 2 3 0,2-3 8 0,5-2-13 16,-8 2 0-16,9-4 0 0,0-1-12 16,-6-2-6-16,2 0-16 0,-1-6-20 0,7 0-21 15,-5-4-127-15,-11 0 69 0</inkml:trace>
  <inkml:trace contextRef="#ctx0" brushRef="#br0" timeOffset="-120320.2">20127 14514 530 0,'-8'-8'-15'0,"-2"0"8"16,10 8 3-16,-4-12 6 0,4 12 7 16,-1-13-3-16,1 13-3 0,0 0 2 0,5-15 1 15,-5 15-11-15,6-6-3 0,-6 6-16 16,12-4-14-16,-12 4-24 0,10-8-74 15,-2 5 46-15</inkml:trace>
  <inkml:trace contextRef="#ctx0" brushRef="#br0" timeOffset="-120144.14">20348 14429 384 0,'0'0'2'0,"19"-3"16"16,-19 3 6-16,16-1 7 0,-16 1-2 15,10-3 3-15,-10 3-7 0,16-2 0 16,-16 2-5-16,11-3-7 0,-11 3-6 16,16-3-21-16,-16 3-21 0,11-2-27 0,-11 2-108 15,0 0 58-15</inkml:trace>
  <inkml:trace contextRef="#ctx0" brushRef="#br0" timeOffset="-119682.58">21084 14948 423 0,'0'0'-18'0,"0"0"17"16,0 0 6-16,0 0 3 0,0 0 1 0,0 0 4 15,0 0-1-15,0 0 0 0,0 0 0 16,0 0-2-16,28-19-1 0,-19 16-2 16,-9 3 0-16,27-1-1 0,-8-2-1 0,-3 3 0 15,2-2-1-15,4 2-2 0,-2 0-3 16,1 0-7-16,2 2-9 0,-5-2-8 15,1 0-13-15,-2 3-13 0,1-2-82 16,-4 2 45-16</inkml:trace>
  <inkml:trace contextRef="#ctx0" brushRef="#br0" timeOffset="-119499.39">21228 15044 344 0,'-8'5'4'0,"8"-5"9"0,-15 5 1 0,15-5 1 15,0 0-1-15,0 0-1 0,0 0 2 16,0 0 1-16,27 4 2 0,-27-4-3 16,27 4-6-16,-10-4-4 0,3 3-11 0,-3-3-19 15,10 1-16-15,0-1-13 0,-1-1-72 16,4 1 43-16</inkml:trace>
  <inkml:trace contextRef="#ctx0" brushRef="#br0" timeOffset="-119051.74">21940 14848 330 0,'4'-11'16'0,"1"-1"6"0,-2-1 5 16,5 3 8-16,-1 0 8 0,-3 0 3 0,-3 2 5 15,6 2 1-15,-7 6-3 0,8-14-5 0,-8 14-5 16,2-9-12-16,-2 9 1 0,0 0 2 15,0 0-3-15,0 0-2 0,0 0-4 16,0 0-5-16,-10 40 4 0,3-25-4 16,2-1-4-16,-6 2 0 0,4 6 3 15,-2-2 2-15,-2-2-9 0,1 0-1 16,3-4-6-16,-2 4 4 0,2-6-2 0,3-2-5 16,-3 0 3-16,6-2 1 0,1-8 1 15,-11 6 1-15,11-6-1 0,0 0 3 0,0 0-6 16,0 0 1-16,-4-38-3 0,8 16 3 15,-2 0-2-15,8-8-7 0,-3 1 8 16,8-7-3-16,1-4-7 0,1-3 9 16,3 3-3-16,-1 3 0 0,1 2-3 15,4 1 3-15,0 6-1 0,2 1-1 0,0 4 7 16,4 1-1-16,0 3-1 0,4 3-4 16,-4 3 2-16,0-2-1 0,-3 7 11 15,-4 1-9-15,-1 2-10 0,0 0-5 0,0 3-13 16,0 2-2-16,-6 0-12 0,-4 0-3 15,2 2-9-15,-3 0-8 0,-11-2-2 0,16 8-8 16,-13-2-117-16,-3-6 65 0</inkml:trace>
  <inkml:trace contextRef="#ctx0" brushRef="#br0" timeOffset="-118873.97">22193 14601 470 0,'0'0'-19'0,"-10"5"15"0,10-5 9 15,-10 6 7-15,10-6-2 0,0 0-2 16,0 0 0-16,0 0-1 0,0 0-2 16,34 0 3-16,-34 0-5 0,22-3-1 0,-8 3 0 15,4-3-13-15,4 3-7 0,-2-2-14 16,-3 2-15-16,6 0-93 0,-1-3 48 0</inkml:trace>
  <inkml:trace contextRef="#ctx0" brushRef="#br0" timeOffset="-118609.08">22636 14704 370 0,'0'0'4'0,"0"0"6"0,0 0 3 0,0 0 2 16,0 0 7-16,0 0 3 15,0 0 4-15,0 0-1 0,0 0 2 0,33-12-4 16,-33 12-2-16,20-2-3 0,-6-2-1 16,-14 4-5-16,26 0-6 0,-10 0 0 0,-1 0-11 15,4 0-5-15,1 4-13 0,1-4-11 16,-5 2-12-16,7 0-12 0,-1-2-19 16,0 3-75-16,0-6 50 0</inkml:trace>
  <inkml:trace contextRef="#ctx0" brushRef="#br0" timeOffset="-118148.2">23180 14469 403 0,'5'-11'4'0,"-1"5"1"0,-1-4 0 16,-3 10 10-16,4-13 5 0,-4 13 0 15,4-12 0-15,-4 12-8 0,7-8 2 16,-7 8 4-16,0 0-2 0,0 0 1 0,0 0 4 15,0 0-3-15,-11 36-4 0,4-23 1 16,2 6-4-16,-6 1 4 0,3 3-4 16,-6-3 1-16,6 1-1 0,-11 4-3 15,8-2 4-15,-5-3-1 0,6 0 2 16,-1 0-5-16,-4-3-1 0,7 1 1 0,-2-2 3 16,4-7-7-16,-2 4 7 0,6-3 3 15,2-10-12-15,-7 10 4 0,7-10-2 0,0 0-1 16,0 0 12-16,0 0-15 0,0 0-2 15,33-20 3-15,-25 12-3 0,7 0 10 16,-4 2-5-16,-1-2 0 0,9 4-2 0,-4-4 3 16,1 5-2-16,0 0-2 0,-6 1 2 15,9 2 1-15,-4 2-1 0,-3 1 0 16,2 1 0-16,-3 3 4 0,-6-1-1 16,1 2 0-16,2 0-2 0,-4 4 2 0,-4-2 3 15,0-10-4-15,-12 20-1 0,2-7 3 16,1-4 0-16,-4-1-5 0,-3 2 0 15,-2 0-1-15,2-6-5 0,0 0-3 0,-5 0-7 16,9-1-8-16,-7 0-9 0,3-2-8 16,16-1-13-16,-24-1-13 0,24 1-14 15,-22-10-122-15,22 10 68 0</inkml:trace>
  <inkml:trace contextRef="#ctx0" brushRef="#br0" timeOffset="-117603.63">23283 14672 511 0,'4'-10'-29'0,"-4"10"10"16,6-8 14-16,-6 8 6 0,7-6 6 16,-7 6-3-16,4-8 0 0,-4 8 1 0,12-6 0 15,-12 6 0-15,15-2 3 0,-15 2-2 16,22 0 5-16,-22 0-5 0,19 2 0 15,-4 1 2-15,-3 2-2 0,-2 1 1 16,5-2 2-16,-6 1-2 0,5 3 1 0,-9-1-3 16,4 1 2-16,-1 2-2 0,-2 0 0 15,-6-1 0-15,5 2 0 0,-5-11 2 16,-7 22-2-16,1-10 3 0,-2 2-5 0,1-5-1 16,2 0 0-16,-9 5-2 0,10-5 3 15,-1 0-2-15,-4 2 0 0,3-3 2 16,0 0-3-16,6-8 6 0,-6 11-4 0,1-5 3 15,5-6-3-15,0 0 0 0,0 0-4 16,21 6 6-16,-21-6-5 0,27-8-2 16,-11 0 2-16,3 1 1 0,6-4-2 0,-6-1-1 15,6-2 2-15,-6-2 3 0,1 1-3 16,-4 0 4-16,1 2-1 0,-1 1-1 16,-1-1 3-16,-5 3-3 0,-2 0 0 0,3 3 1 15,-7 2-2-15,-4 5 0 0,1-10 4 16,-1 10-3-16,0 0-1 0,0 0 1 15,0 0 3-15,0 0 2 0,-32 22-2 0,26-9 3 16,2-4-7-16,1 5 4 0,-1-2 1 16,4 1-5-16,0-1 4 0,0 1-1 15,4-3 1-15,3 4-4 0,-1-2-7 0,9 2-13 16,-6-2-16-16,9-2-26 0,-2 2-26 16,-4-6-81-16,9-1 58 0</inkml:trace>
  <inkml:trace contextRef="#ctx0" brushRef="#br0" timeOffset="-117403.48">23767 14356 508 0,'-11'-7'12'0,"6"2"0"15,5 5-1-15,-11-12-1 0,11 12 0 0,-7-7-3 16,7 7 2-16,0 0-9 0,-4-11-11 15,4 11-13-15,0 0-10 0,0 0-19 16,0 0-103-16,0 0 53 0</inkml:trace>
  <inkml:trace contextRef="#ctx0" brushRef="#br0" timeOffset="-117144.63">24060 14742 417 0,'3'10'-7'16,"-3"-10"2"-16,4 10 1 0,-4-10 7 0,0 0 8 15,1 10 4-15,-1-10 7 16,0 0 7-16,0 0-1 0,4 8 2 0,-4-8 1 16,0 0-6-16,7 6 2 0,-7-6-5 15,17 6-2-15,-4-1-3 0,5-2-1 0,-2-1-3 16,5 4 2-16,-2-5-4 0,7 4 1 15,1-2-6-15,-4 2 3 0,3-2-13 16,0-3-5-16,-8 4-5 0,6-4-8 16,-5 1-6-16,2 3-17 0,-5-1-13 15,2-3-19-15,-6 3-96 0,2-3 59 0</inkml:trace>
  <inkml:trace contextRef="#ctx0" brushRef="#br0" timeOffset="-116808.28">24671 14645 448 0,'0'0'-17'0,"5"-8"3"0,-5 8 5 0,11-5 5 16,-11 5 9-16,0 0 3 0,0 0 5 16,6-7-8-16,-6 7 4 0,0 0 2 0,0 0 6 15,0 0 1-15,-6 29-1 0,6-29 2 16,-15 26-4-16,8-6 5 0,-2-3-3 16,-2 6-4-16,3-1-1 0,-9 6 0 15,8-4 1-15,-6 3-2 0,2 0-7 0,3-5-6 16,0 0-9-16,-1 0-14 0,6-4-10 15,-6-1-14-15,8-1-12 0,-5-4-96 16,8-1 53-16</inkml:trace>
  <inkml:trace contextRef="#ctx0" brushRef="#br0" timeOffset="-116436.95">24852 14774 412 0,'11'-5'-8'16,"3"1"1"-16,-4-1 1 0,-1-1 5 0,-1 1 1 15,0 1 3-15,-8 4-1 0,15-8 0 16,-15 8-1-16,0 0 2 0,0 0-1 16,0 0-1-16,0 0-1 0,-27-11 3 15,27 11 0-15,-28 3 2 0,12 2-3 16,0 1 0-16,-5 2 6 0,5-2-6 0,-3 5-1 16,0-2-2-16,7 2 4 15,-1-2 0-15,2 1-3 0,6 3 2 0,-3-4 5 0,1 2 0 16,3-3 7-16,4-8 6 0,0 11 1 15,0-11-1-15,8 12-1 0,-8-12 2 16,7 4-1-16,-7-4 2 0,12 5 2 0,-12-5-1 16,11 3-4-16,-11-3-3 0,0 0 8 15,16 5-14-15,-16-5 5 0,14 7-8 16,-3 1 2-16,-6 0 4 0,6-4-8 16,-4 6 1-16,3 0-5 0,-4 2 0 0,0 0-6 15,1 1-5-15,-3 0-10 0,1-3-3 16,2 2-16-16,-3 1-4 0,3-4-17 15,-3 2-14-15,-3-4-99 0,3 3 59 0</inkml:trace>
  <inkml:trace contextRef="#ctx0" brushRef="#br0" timeOffset="-115877.23">25009 14997 426 0,'0'-20'-36'0,"0"20"7"0,0-15 13 15,4 7 9-15,-4 8 6 0,0-14 4 16,0 14 1-16,2-14 1 0,-2 14 3 16,9-9 4-16,-9 9-1 0,8-8 2 0,-8 8-1 15,11-7 0-15,-11 7 3 0,13-5-3 16,-13 5 3-16,13 0-1 0,-13 0-1 15,0 0 0-15,20 3-4 0,-20-3 0 0,14 8 2 16,-10-2-4-16,0 2 3 0,1-1-2 16,-5-7-2-16,3 20 1 0,-6-9-1 15,3-11 2-15,-9 22-4 0,2-12 0 16,-4 0 0-16,6 0 1 0,-10 0-3 16,5 0 2-16,2-2-1 0,-3 0-1 15,0-2-1-15,6-2 1 0,-6 4 3 0,11-8 0 0,-10 7 0 16,10-7-3-16,0 0 2 0,0 0-6 15,0 0 3-15,0 0 4 0,0 0-4 16,29-25-1-16,-10 14-1 0,-3-4 1 16,2 1-1-16,4-4 1 0,-2 0-4 15,-2 0 1-15,0 4-1 0,-2-4 3 0,2 5 4 16,-6 1-4-16,-1 1-1 0,1 2 0 16,-5 0 0-16,1 3 0 0,-8 6-1 0,2-8 0 15,-2 8 3-15,0 0 1 0,0 0-3 16,0 0 6-16,-18 26-5 0,8-16 7 15,5 2-6-15,-2 6 2 0,3-4 1 16,3 1-2-16,2 4 5 0,-1-2-1 0,4 0-2 16,3 3 1-16,-2-2-1 0,10-1 1 15,-2-2-5-15,1-1-15 0,4 2-27 16,4-4-37-16,0-4-94 0,5-1 59 0</inkml:trace>
  <inkml:trace contextRef="#ctx0" brushRef="#br0" timeOffset="-115051.71">26419 14880 418 0,'0'0'-32'0,"0"0"7"15,0 0 10-15,0 0 7 0,0 0 8 16,0 0 4-16,0 0 8 0,0 0 4 16,0 0 4-16,0 0-4 0,0 0 5 0,0 0-13 15,0 0 7-15,0 0-1 0,30 5-4 16,-16-5-2-16,2 1 2 0,5 3 0 16,-1-2-5-16,7 0 0 0,-2 1 2 0,2-3 0 15,3 3-6-15,-3-1 0 0,1 0-3 16,-1 2-5-16,-5-3-2 0,1 2-5 15,-3-3-5-15,1 2-12 0,-5-2-9 0,2 3-14 16,-6 0-66-16,2-1 41 0</inkml:trace>
  <inkml:trace contextRef="#ctx0" brushRef="#br0" timeOffset="-114677.72">26727 14782 339 0,'0'0'12'0,"0"0"-8"16,0 0 5-16,6-8 0 0,-6 8 3 15,0 0 3-15,0 0 6 0,0 0 0 16,0 0 2-16,0 0 2 0,0 0-5 0,-10 30 0 16,6-20 0-16,1 2-4 0,-2 2 5 15,-3 0-9-15,1 4 1 0,-4 0-6 16,5 0 0-16,-4-1-2 0,0-1-13 0,2-1-11 15,-3 1-12-15,4-2-20 0,-1 0-23 16,-2-2-79-16,10 1 52 0</inkml:trace>
  <inkml:trace contextRef="#ctx0" brushRef="#br0" timeOffset="-112785.48">27560 14830 371 0,'12'-1'-14'15,"3"-2"10"-15,-3 2 4 0,-12 1 6 16,22-7 13-16,-11 6 5 0,0-2 2 15,-11 3 4-15,16-6-2 0,-10 2 1 0,-6 4-3 16,15-4-1-16,-15 4-5 0,0 0-3 16,11-6-1-16,-11 6 0 0,0 0-6 15,0 0 4-15,0 0-3 0,0 0-3 16,0 0-1-16,-55 8 5 0,39-2-4 16,1-2-1-16,-1 1-2 0,3 3-1 0,-3-4 1 15,1 4-3-15,3 3-1 0,-2-5-2 0,7 5 3 16,-4-2-1-16,6 2 1 0,-2 1-1 15,3-1 4-15,3 1-1 0,1 0-1 16,1 0 1-16,-1 0 0 0,8 1 6 16,-1-2 3-16,0 3-5 0,2 0 4 0,2 0 5 15,1-2-2-15,-6-2-7 0,5 3 4 16,-6-4-5-16,5 2-1 0,-5 2-1 16,2-3 0-16,-3-1 4 0,-4 2-5 15,0-11 5-15,-8 17 0 0,1-9 0 0,-4-4-4 16,-5 1-6-16,4-2 0 0,-9-3-9 15,2 0-5-15,-1 0-6 0,-2-5-11 0,-5 1-6 16,2-4-11-16,6 0-10 0,-1 1-13 16,-1-1-139-16,5 0 72 0</inkml:trace>
  <inkml:trace contextRef="#ctx0" brushRef="#br0" timeOffset="-112515.08">27696 14936 535 0,'13'-2'-1'16,"1"-3"5"-16,-4 1 4 0,2-1 1 16,-1-1 6-16,1 4-4 0,-1-2 10 0,-1-2-5 15,-10 6 2-15,20-5-8 0,-20 5 2 16,18 3 1-16,-18-3-2 0,10 9 0 15,-4-4-3-15,-6-5-1 0,2 20-3 16,-2-10-2-16,0 0-2 0,0-10-11 0,-2 20-8 16,-2-8-6-16,4-1-16 0,0-11-18 15,-6 15-12-15,1-7-95 0,5-8 56 16</inkml:trace>
  <inkml:trace contextRef="#ctx0" brushRef="#br0" timeOffset="-112366.06">28000 14580 444 0,'7'-11'-17'0,"3"3"-2"0,-4 1-4 0,0 1 0 16,0 0-5-16,-6 6-7 0,14-8-67 16,-14 8 35-16</inkml:trace>
  <inkml:trace contextRef="#ctx0" brushRef="#br0" timeOffset="-112241.63">27996 14817 269 0</inkml:trace>
  <inkml:trace contextRef="#ctx0" brushRef="#br0" timeOffset="-111878.58">27996 14826 273 0,'7'11'16'0,"-3"-7"-2"0,-4-4 2 15,10 8 9-15,-10-8 7 0,0 0 2 16,6 5-5-16,-6-5 1 0,6 6-7 15,-6-6-2-15,4 8-3 0,-4-8 0 0,0 0-6 16,0 12 2-16,0-12-1 0,-6 17 1 16,-2-5-4-16,6-1 0 0,-7 1 0 15,4-3-5-15,-2 2 8 0,0 2-4 0,2-4-6 16,-6 3 5-16,7 2-1 0,-2-6-3 16,0 1-4-16,6-9 4 0,-10 15-1 15,6-10 3-15,4-5-2 0,0 0-3 16,-7 11 1-16,7-11 1 0,0 0 2 0,0 0-7 15,0 0 3-15,23-22-3 0,-13 13 0 16,5-4 1-16,1 1-1 0,1 0 0 16,-1 0 2-16,3-4 0 0,1 5 6 15,1 2-2-15,-2-3 2 0,1 4 0 0,1 0 0 16,-1 1 1-16,-1 2-4 0,-2-1 1 16,-1 6 2-16,2-1-3 0,-2 2 1 0,-2 3 1 15,-2 0-1-15,-1 4 0 0,4-1 1 16,-10 6 0-16,-2-1 2 0,5 3-3 15,-8 4-2-15,0-5 1 0,0 4 0 16,-4 2-1-16,0 0 1 0,1-2-5 0,-1 1-9 16,3-4-7-16,-9 2-4 0,10-1-4 15,0-4-4-15,0 0-9 0,10 4-9 16,-5-7-15-16,6 3-122 0,1-4 63 0</inkml:trace>
  <inkml:trace contextRef="#ctx0" brushRef="#br0" timeOffset="-109510.75">28533 14745 460 0,'11'-11'-32'0,"-11"11"8"0,7-8 9 0,-7 8 12 0,5-6 5 15,-5 6 2-15,7-8 5 0,-7 8 3 16,0 0 2-16,5-8-5 0,-5 8 2 16,0 0-2-16,0 0-1 0,0 0 3 0,0 0-3 15,0 0 0-15,0 0 2 0,0 0-1 16,0 0 5-16,-32 25-6 0,25-17 6 16,-3 4-5-16,-2 4 7 0,1-1-2 15,0-1-1-15,2 1-1 0,-2 2 0 0,3 5 3 16,0-5-2-16,2 0 1 0,-5 3-2 15,11-2 8-15,-1-2-5 0,1 0-3 16,0 0-3-16,1-2 7 0,3-2-5 0,0 2-4 16,5-2 5-16,1 0-6 0,0-4-3 15,2 0 4-15,7-4-2 0,-2-2-3 16,-1-2-2-16,3 0-2 0,6-5 2 16,-6-4 4-16,1-2-2 0,1-4-5 0,-5 1 1 15,0-4-6-15,-2-2 0 0,0-1 3 16,-4 2 0-16,-8-3 0 0,2 2-2 15,-1 0 3-15,-6 0 0 0,-1-2 0 0,-2 4-3 16,-5 0 3-16,-1 1-1 0,-3 1 1 16,3 4 0-16,-4-1 0 0,-1 3 0 15,1 0 3-15,1 6-4 0,5 1 3 0,10 3-5 16,-23 0 3-16,23 0 0 0,-16 4 6 16,16-4-5-16,-7 11 3 0,7-11 0 0,3 12 2 15,-3-12 1-15,9 16 4 0,-2-8-1 16,4 1-5-16,3-1 0 0,-2-1 3 15,3 1-2-15,-3-3-3 0,5 0 1 16,-5 2 2-16,3-2-9 0,-3 1-8 16,3-2-10-16,-3-2-11 0,-2 2-10 0,5 0-14 15,-7 0-19-15,3-1-76 0,-2-2 53 16</inkml:trace>
  <inkml:trace contextRef="#ctx0" brushRef="#br0" timeOffset="-108612.7">27396 14414 379 0,'13'-5'-6'0,"-13"5"5"0,16-5 4 15,-5 3 3-15,-11 2 3 0,16-5-1 16,-16 5 1-16,0 0 1 0,11-5 0 0,-11 5 0 16,0 0 8-16,0 0 1 0,0 0 1 15,0 0-1-15,-30 22-1 0,16-14 6 16,-2 7-7-16,0-3 3 0,-7 5-5 0,2 7 2 16,1-2 0-16,-8 0-5 0,4 5 5 15,-7 4-4-15,3-1-2 0,0-3 0 16,-4 6 2-16,5-1-3 0,1 3 0 0,7-7 0 15,-5 7-1-15,7-2 0 0,1-4 0 16,4 1 1-16,5 2-9 0,-4-3-1 16,7-2 2-16,4-2-3 0,0 0-3 15,7-1-5-15,1 2-8 0,0-6-3 0,8 5-11 16,1-2-9-16,2-7-14 0,-3 0-20 16,1 0-109-16,2-7 62 0</inkml:trace>
  <inkml:trace contextRef="#ctx0" brushRef="#br0" timeOffset="-107890.34">28819 15057 472 0,'0'0'-10'16,"14"0"5"-16,-14 0 6 0,0 0 6 0,0 0 4 16,0 0 10-16,0 0 6 0,0 0 4 15,0 0 0-15,11 1-2 0,-11-1-3 0,0 0-4 16,0 0-2-16,19-1-1 0,-19 1-5 16,20 1-2-16,-8-1-1 0,2 4 2 15,8-1-4-15,-4-2 1 0,2 2-1 0,7-3-5 16,2 3 0-16,2-2 2 15,-3 3-6-15,-1-4 1 0,-1 3-3 0,-7-3-8 16,5 1-5-16,-7-1-7 0,-1 4-10 16,-4-3-10-16,3-1-2 0,-2 0-3 0,-13 0-8 15,12 4-11-15,-12-4-91 0,0 0 53 16</inkml:trace>
  <inkml:trace contextRef="#ctx0" brushRef="#br0" timeOffset="-107658.6">29036 14929 421 0,'0'0'7'15,"-7"-9"-3"-15,7 9 4 0,0 0-5 0,0 0 2 16,0 0 0-16,0 0 2 0,0 0 1 16,0 0 1-16,0 0 2 0,0 0-2 15,0 0 6-15,-16 28-4 0,10-14 1 16,-5 6-5-16,6 0 1 0,-6 0-1 0,-4 0-1 15,5 3-1-15,2-3-2 0,-7 3-9 16,6-5-8-16,-1 4-10 0,2-5-10 16,3 0-16-16,-2-2-101 0,3-3 51 0</inkml:trace>
  <inkml:trace contextRef="#ctx0" brushRef="#br0" timeOffset="-107050.45">29465 14826 381 0,'7'-9'-1'0,"-7"9"2"0,0 0-5 16,8-9 4-16,-8 9 1 0,0 0 0 15,7-8 0-15,-7 8 5 0,0 0 5 0,0 0 4 16,0 0 5-16,0 0-2 0,-23 25 0 16,12-10 3-16,-3-3-4 0,-2 8 1 15,-2-2 2-15,2 4-1 0,-5 0 1 16,2-2-4-16,3 3-3 0,-4-3-3 0,7-3 3 15,-2-2 2-15,3 0-5 0,2-2-1 16,0-4 7-16,0 2 1 0,-1-2 7 0,4-1 1 16,2-2-2-16,5-6-3 15,0 0-6-15,0 0-4 0,0 0 0 0,0 0 4 16,12-28-6-16,-1 10 1 0,-5-4-4 0,10-1-3 16,-1-4-3-16,5-1 2 0,-1 0-8 15,-2-1 6-15,3 4-2 0,-3 1 4 16,-1 1 0-16,0 2-3 0,-1 7 2 15,-7-2 2-15,7 4-5 0,-2 2-2 16,-4 3 0-16,6 2 3 0,-15 5 1 0,23 2-8 16,-13 4 4-16,1 0 6 0,-3 8 0 15,3 3-2-15,-6 0 3 0,4 3-2 0,-3 6 8 16,-2-2-10-16,-2 4 1 0,2 1 3 16,-4-2 0-16,-4 3 1 0,4 1-4 15,-2 1 3-15,2-1 2 0,-4-7 1 16,0 1-12-16,4 0-10 0,0-3-12 0,-2-4-9 15,2-3-12-15,0 1-15 0,0-4-29 16,0-12-94-16,2 15 64 0</inkml:trace>
  <inkml:trace contextRef="#ctx0" brushRef="#br0" timeOffset="-106836.18">29265 15080 486 0,'-6'-8'-17'0,"6"8"3"0,0 0-2 16,0-15 7-16,0 15 8 0,0 0 2 16,17-9 5-16,-8 5-1 0,6 2-2 15,-15 2 3-15,29 0-1 0,-9 0-5 16,-1 0 2-16,6 2-4 0,2 3-5 0,0-2-2 16,-2-1-9-16,2 1-9 0,-2-2-15 15,-6-1-78-15,5 4 41 0</inkml:trace>
  <inkml:trace contextRef="#ctx0" brushRef="#br0" timeOffset="-106607.18">29840 14400 406 0,'7'-14'31'15,"-2"5"3"-15,2 4-4 0,-7 5 1 0,20 1 6 16,-3 11 6-16,-2 5 14 0,3 7 7 15,2 15 2-15,2 2 5 0,-6 7-4 16,2 12-3-16,-2 8 3 0,-5-1-10 16,-3 2-5-16,-5 3-8 0,-10-6 3 0,-4 3-6 15,-9-4-5-15,-5-3-7 0,-22 11-5 16,-13-4-28-16,-4-11-14 0,2-10-40 16,-2-14-42-16,-7-3-71 0,-5-6-185 0,0-3 129 15</inkml:trace>
  <inkml:trace contextRef="#ctx0" brushRef="#br0" timeOffset="-99592.48">28513 15404 38 0,'12'-2'19'0,"-12"2"-5"0,0 0-5 16,0 0 1-16,0 0 1 0,0 0-6 16,0 0 6-16,0 0-2 0,0 0 2 0,0 0-2 15,0 0 2-15,0 0-4 0,0 0 1 16,0 0-1-16,0 0 2 0,0 0-2 0,0 0-3 16,0 0 2-16,0 0-1 0,0 0-2 15,0 0 2-15,0 0-1 0,0 0-1 16,0 0 0-16,0 0 0 0,0 0 1 15,0 0-1-15,0 0-2 0,0 0 0 0,0 0 0 16,0 0-1-16,0 0 5 0,0 0 0 16,-40-8 2-16,40 8 3 0,0 0 1 0,0 0 5 15,0 0 0-15,0 0 3 16,0 0 1-16,0 0 2 0,0 0-4 0,0 0 2 16,0 0-3-16,0 0-2 0,0 0-3 15,0 0 1-15,0 0 1 0,0 0-2 0,44 0 2 16,-44 0 4-16,0 0-2 0,0 0-4 15,16 0-2-15,-16 0 1 0,0 0-4 16,0 0-3-16,0 0 5 0,0 0-4 16,15-4 0-16,-15 4 0 0,0 0-4 0,0 0 1 15,0 0 3-15,0 0-1 0,0 0-5 16,0 0 2-16,-31-18-1 0,21 15 2 16,10 3 1-16,-16-4-3 0,16 4 2 0,-18-3-1 15,18 3 0-15,-12-5-3 0,12 5 1 16,0 0-1-16,-16-3 3 0,16 3-4 15,0 0 2-15,-14-2 2 0,14 2 3 0,0 0-5 16,0 0 3-16,0 0 0 0,-12-3-1 16,12 3 2-16,0 0-2 0,0 0 1 15,0 0-1-15,0 0 1 0,0 0-1 16,0 0 1-16,0 0 2 0,0 0-3 0,0 0-3 16,0 0 5-16,0 0 3 0,0 0 0 15,0 0-3-15,0 0 1 0,0 0-6 0,0 0 6 16,0 0-4-16,0 0 0 0,0 0-2 15,0 0 4-15,0 0-1 0,0 0-2 16,0 0 2-16,0 0-5 0,0 0 3 16,0 0 1-16,0 0 1 0,0 0-3 0,0 0 3 15,0 0-1-15,0 0-4 0,0 0 1 16,0 0 3-16,0 0-2 0,0 0-4 16,-15 8-2-16,15-8 1 0,0 0-9 15,0 0-14-15,0 0-32 0,0 0-118 0,0 0 61 16</inkml:trace>
  <inkml:trace contextRef="#ctx0" brushRef="#br0" timeOffset="-95910.58">20105 15192 393 0,'0'0'42'0,"22"0"-22"16,-22 0-6-16,14 0 5 0,-14 0-3 0,15 0 6 15,-15 0-4-15,0 0 1 0,16-2-1 16,-16 2-2-16,0 0-4 0,0 0 2 15,0 0-3-15,0 0 6 0,0 0-2 0,0 0 1 16,-57 4-3-16,34-1 2 0,-9 2-4 16,1-3 0-16,-6 3 3 0,-8 0-8 15,-3-2 4-15,-2 2 2 0,-3-1 2 0,-11 2-7 16,1-1 1-16,6-5-2 0,-11 5-3 16,5-5 1-16,7 3 0 0,3-3 3 15,4 3-2-15,5-3 2 0,6 0-5 16,4 1-1-16,3-1 4 0,-1 3-11 0,9-3 4 15,1 2-8-15,-1-2-9 0,14 0-10 16,-5 3-11-16,14-3-11 0,0 0-7 16,0 0-15-16,0 0-118 0,0 0 65 0</inkml:trace>
  <inkml:trace contextRef="#ctx0" brushRef="#br0" timeOffset="-95240.65">22293 15172 473 0,'0'0'-32'0,"-17"-4"10"16,17 4 7-16,-11-7 8 0,11 7 0 16,0 0 1-16,0 0 0 0,0 0 3 15,32-7 1-15,-13 7 4 0,8 3 2 16,3-3 5-16,10 0-1 0,7 0 4 0,2 3 1 16,18-2-1-16,8 3 6 0,1-1 3 15,17-2 7-15,0 2 11 0,6-1-12 16,2 0 8-16,-1-2-1 15,3 0 3-15,-4 4-2 0,-2-4 8 16,-4 0-7-16,-11 2-5 0,-10-2-5 16,-2 2 1-16,-12-2-3 0,-9 2 1 0,-1-2-9 0,-9 4-6 0,-6-4-13 15,0 2-9-15,-10 0-3 0,-7 1-12 16,-1 2-19-16,-9-3-30 0,-6-2-32 16,0 0-116-16,0 0 76 0</inkml:trace>
  <inkml:trace contextRef="#ctx0" brushRef="#br0" timeOffset="-93222.73">26389 15237 85 0,'-9'-11'10'0,"9"11"-5"0,-7-4 5 0,7 4-7 0,-10-8 1 15,10 8 1-15,-10-5-1 0,10 5-2 0,0 0 2 16,-17-5-1-16,17 5 3 0,0 0 2 16,-20 4 4-16,20-4 0 0,0 0 0 15,-17 12 3-15,11-7-2 0,1 2 0 16,0 6 5-16,5-4-1 0,-3 5-3 0,3 0-1 15,0-2 0-15,3 6-1 0,1-4 3 16,-3 2-2-16,10 2-4 0,-1-4 2 16,5 2 1-16,-3 2-3 0,0-4 1 15,7 1-1-15,-1 0 5 0,4-2-2 0,0-1-2 16,12 1-1-16,-4-1 1 0,4-2-7 16,3 0 5-16,2-2-5 0,-2-1 4 0,7-4-3 15,-1-1 1-15,-3-2-3 0,-2 0 0 16,10-2-4-16,-1-4 2 0,-2 2 0 15,6 0 0-15,-4 0-3 0,3 2 1 16,0 2 1-16,-1 2 0 0,4 1 3 0,-3-2-4 16,2 7 2-16,0-2 2 0,-4 2-1 15,1 1-4-15,-1-1 4 0,-5 1-2 0,1 2 1 16,-6 1 1-16,2-1-4 0,-4 1 5 16,-2-2 1-16,-1 0-4 0,-6 2-1 15,-2-2 5-15,-2 5-3 0,-1-2 0 16,-2 2-3-16,-2 0 3 0,-2 2 0 0,1 0 3 15,-5 1-1-15,3-1-2 0,-3 2 2 16,-4-5-3-16,0 1 4 0,1-3-2 16,-8 1 3-16,6-3-5 0,1 0 2 0,-5 0 1 15,1-2 1-15,-4-8 2 0,5 9-2 16,-5-9 2-16,0 0-1 0,0 0-2 16,0 0 2-16,0 0 1 0,32-15-4 0,-27 7 0 15,2-1 0-15,4 1-2 16,1-1-1-16,-2 1 3 0,5-2-2 0,-3 2 0 15,4 0 0-15,-1 2-1 0,3-2 2 16,4 4-3-16,-2 1 3 0,-2-2 2 0,4 5-3 16,0 0 1-16,2 2 2 0,2 1-5 15,0 1 3-15,5 1 0 0,-2 6 2 16,6-2 1-16,1 1-1 0,-4 6 2 16,4-4 3-16,-3 1 2 0,2-1-2 0,0 0 4 15,-2 1 1-15,-4-3 2 0,2 0-1 16,2 0 1-16,-3 0 0 0,0-6-2 0,8 4-2 15,-5-2 0-15,-1-1-4 0,5-5 1 16,3 0 1-16,-1 0-1 0,5-3-3 16,3-2-2-16,-1 2 5 0,5-2-7 0,-6 1 1 15,6-1 0-15,0-1 2 0,-6 1-6 16,3 0 3-16,-8 1 0 0,-4 1-6 16,-3-2-8-16,-3 3-13 0,-4-2-19 15,-4 3-28-15,-6 1-110 0,-4-3 62 0</inkml:trace>
  <inkml:trace contextRef="#ctx0" brushRef="#br0" timeOffset="-88846.61">21367 15794 174 0,'6'-5'42'16,"2"-2"-10"-16,0-1-3 0,-8 8 4 16,12-12 4-16,-5 7 4 0,-7 5-7 15,8-9-2-15,-8 9 1 0,11-8-8 0,-11 8 0 16,6-8-3-16,-6 8-6 0,6-6 2 16,-6 6-3-16,0 0-5 0,0 0-1 0,0 0 2 15,0 0 3-15,0 0-1 16,0 0-3-16,0 0 1 0,-16 28-4 15,9-17 4-15,-2 6 2 0,-2-2 2 0,0 5-2 16,-1 0-4-16,-2-3 3 0,2 6-3 0,-3 2-2 16,-4-2-1-16,9 1 0 0,-2-4-3 15,-6 3 5-15,4-3-2 0,2 0 0 16,1 0-2-16,-1-3 5 0,4-1-7 16,1-4 1-16,-1 0-1 0,2 1 3 0,0-5 1 15,4 2-6-15,-2-1 1 0,4-9 0 16,0 13 3-16,6-6-1 0,-6-7-3 0,16 11 5 15,-1-9-3-15,1 2-3 16,-1-1-1-16,7 0 2 0,-3-1-2 0,2-2 2 16,6 3 2-16,0 0-2 0,-5-3-1 15,5 2 4-15,0-2-8 0,-9 0-3 0,5 3-1 16,-4-3-7-16,-2 3-7 0,2-3-8 16,-1 1-10-16,-10-1-8 0,-8 0-13 15,19 3-11-15,-19-3-113 0,0 0 63 16</inkml:trace>
  <inkml:trace contextRef="#ctx0" brushRef="#br0" timeOffset="-88457.68">21705 15894 463 0,'7'-8'-26'0,"0"2"4"0,-3-2 8 15,-4 8 3-15,14-10 0 0,-14 10 3 16,6-10 3-16,-6 10 0 0,6-8 1 16,-6 8 2-16,0 0-2 0,0 0 6 0,0 0-2 15,0 0 4-15,0 0 1 0,-4 28-6 16,4-28 6-16,-2 25-1 0,-2-10-1 15,4-1 0-15,-2 8 2 0,-3-5-2 16,5 3 3-16,-5 0-5 0,5 0-5 16,0 3 0-16,0-6-7 0,0 0-2 15,0 1-9-15,0-4-11 16,5 4-7-16,0-2-50 16,-3-4 30-1</inkml:trace>
  <inkml:trace contextRef="#ctx0" brushRef="#br0" timeOffset="-88244.65">22096 15986 232 0,'13'-4'3'0,"-3"-1"0"0,0 0 2 15,1-1 0-15,-11 6 3 0,12-4-2 0,-12 4-3 16,11-2 3-16,-11 2 5 0,0 0-1 15,4 14-3-15,-4-3 1 0,0 1 4 16,0 3-5-16,-4 3 3 0,-3 0 0 0,3 3 3 16,-1 2-7-16,-2-3-1 0,3 2-5 15,1 1 0-15,-1-3-8 0,-1 0-6 0,0-3-8 16,5-1-11-16,-2-4-3 0,-6 0-52 16,6-1 30-16</inkml:trace>
  <inkml:trace contextRef="#ctx0" brushRef="#br0" timeOffset="-87989.83">21716 16105 215 0,'-4'-11'-13'0,"4"11"5"0,0 0 4 16,0 0 2-16,7-17 2 0,1 12 4 15,-8 5 3-15,16-6-3 0,-16 6 5 16,21-6-3-16,-9 3 2 0,0 0-3 0,3 3 2 16,-2-2-3-16,0-1 0 0,1 2-1 15,0-3 0-15,2 2 0 0,0 2-2 16,-2-2-5-16,-1-1-9 0,-13 3-12 16,24-3-48-16,-12 3 25 0</inkml:trace>
  <inkml:trace contextRef="#ctx0" brushRef="#br0" timeOffset="-87143.68">22719 15992 184 0,'0'0'-5'0,"10"-6"8"0,-10 6-3 16,0 0 4-16,4-9-2 0,-4 9 2 16,0 0 3-16,0-11 0 0,0 11 0 0,0 0 0 15,0 0 1-15,0 0 2 0,-22-9 1 16,22 9-3-16,-22 0 3 0,8-3-2 16,14 3-5-16,-32 3 4 0,14 0-2 15,0 2 0-15,3-4 2 0,-1 5-2 0,0-4 2 16,3 4 1-16,-2-1-1 0,3-4 2 15,1 5-2-15,2 2 7 0,2-3 0 16,7-5 1-16,-4 12-1 0,4-12 1 16,11 15-4-16,-7-5 3 0,8 0 5 0,-1 0 4 15,9 2-2-15,-2 0 2 0,4 2-3 16,-2-2 0-16,-2 2-2 0,4 0-3 16,-6-2-3-16,1 2 1 0,-5 0-2 0,-1-2-2 15,-3-2 2-15,-3 0-4 0,-2 0 3 16,-3 0-5-16,-8-2 1 0,0 0 3 0,-6-4-10 15,-6 1 0-15,3-2-1 0,-6-1-4 16,1-2-7-16,2 0-7 0,-2-2-7 16,4-1-10-16,-2 0-5 0,-3-3-9 15,6 0-8-15,3 1-107 0,-3-2 56 0</inkml:trace>
  <inkml:trace contextRef="#ctx0" brushRef="#br0" timeOffset="-86796.27">23304 15972 408 0,'0'0'-21'0,"0"0"8"0,0 0 3 0,0 0 1 15,0 0 1-15,0 0 0 0,23-12 4 16,-23 12 0-16,26 0 6 0,-7 0-2 0,1 0 4 16,3 0 0-16,5 2 8 0,2-2-7 15,0 3 4-15,0-3-1 0,0 0 3 16,-4 1-3-16,1 2-5 0,4-3-1 0,-10 3-6 15,2-1-12-15,-7-2-11 0,0 6-4 16,-3-4-4-16,-2 1-63 0,-11-3 34 16</inkml:trace>
  <inkml:trace contextRef="#ctx0" brushRef="#br0" timeOffset="-86558.46">23140 16094 243 0,'0'0'-15'16,"0"0"12"-16,0 0 11 0,0 0 7 0,0 0 1 15,56-2 1-15,-33 2 1 0,2 0 3 16,-1 0-2-16,8 0 1 0,-5 0 0 0,2-3-2 16,-2 6-5-16,3-3 1 0,-3 0-1 15,-6 2-6-15,3-2-12 0,-2 3-8 16,-6-3-14-16,-2 3-10 0,5-3-6 15,-4 0-66-15,-3 0 37 16</inkml:trace>
  <inkml:trace contextRef="#ctx0" brushRef="#br0" timeOffset="-86259.05">23613 15754 269 0,'3'-10'-18'16,"-3"10"6"-16,4-14 13 0,-4 14 3 0,3-16 0 15,-3 16-1-15,0 0 1 0,0-12-2 16,0 12 5-16,0 0 5 0,0 0 0 16,0 0 4-16,0 0-1 0,-3 42-1 15,-1-26 0-15,1 6-1 0,-1 1 2 0,-1 4 0 16,-4 3-1-16,1 2-1 0,-3 4-4 15,6-1 2-15,-3 0 0 0,-2-3 2 16,2 2-4-16,-2 2-3 0,2-6 1 0,0 0-2 16,1-6-9-16,6-2-9 0,-7 0-7 15,5-4-7-15,-1-1-14 0,0-5-13 16,4-3-58-16,0-9 38 0</inkml:trace>
  <inkml:trace contextRef="#ctx0" brushRef="#br0" timeOffset="-85626.48">24093 15940 271 0,'11'-10'-21'15,"-3"5"7"-15,3 0 4 0,-2-3 12 16,-2 4 4-16,-7 4 1 0,14-11-1 0,-7 8 0 15,-7 3 0-15,0 0-2 0,0 0 5 16,0 0 2-16,0 0 1 0,9 18-1 16,-9-18 4-16,-5 20-2 0,-4-8-3 0,3 6 1 15,0-3-1-15,0 2 1 0,-4 1-1 16,3 0-4-16,-4 0-1 0,2-1 8 16,-2-2-7-16,5-3-1 0,2-2 0 0,-3 0 0 15,2 0 0-15,1-2 8 0,4-8-1 16,-7 12-1-16,7-12-4 0,0 0 0 15,0 0-1-15,0 0-3 0,0 0-1 16,11-40 2-16,-6 23-1 0,6-6-1 0,-5 1-1 16,9-6-2-16,-7 5 1 0,3 0 0 15,3 1-2-15,-4 3 4 0,-2 2-2 16,6 1 4-16,-3 1-1 0,1 3 1 0,-1 1-4 16,1 5 1-16,5 0 0 0,-2 4 0 15,-3-1-4-15,2 0 5 0,-2 3-2 16,3 3 11-16,-15-3-15 0,19 0 4 0,-11 3 0 15,0 1 0-15,-8-4 0 0,9 5 0 16,-9-5-2-16,0 0-1 0,0 0 3 16,0 0-2-16,-21 23 3 0,14-18-2 15,-2 0 2-15,-2-1-1 0,-1 2 3 0,1 2-3 16,1 0-2-16,-2-2 0 0,1 5 1 16,0-4 0-16,6 1 1 0,-4 1 0 15,3-1 2-15,0 1-2 0,2 2-1 0,2 1 4 16,2-1-1-16,0 1 2 0,2 1-3 15,2-4 3-15,2 5-3 0,0-2 2 16,-1-3-1-16,0 4 6 0,2-3-8 16,1 3 1-16,-1-4-1 0,-3-1-3 0,1 2-9 15,2 0-4-15,-3-3-11 0,2 1-8 16,-4 0-11-16,3-1-93 0,0 1 47 0</inkml:trace>
  <inkml:trace contextRef="#ctx0" brushRef="#br0" timeOffset="-85325">24459 15869 335 0,'10'-7'-33'0,"-3"2"8"0,4 0 5 15,-11 5 0-15,16-8 3 0,-16 8 6 16,14-2 6-16,-14 2 0 0,0 0 5 16,0 0-2-16,8 12 6 0,-8-12-3 0,-2 20 1 15,2-20 0-15,-10 23-1 0,6-8 0 16,-6-1 1-16,3 8 2 0,2-5 1 16,-2 3 2-16,-4 0-5 0,5 0 1 15,0-3-2-15,-2 1-5 0,6-1-5 0,-6-2 3 16,5 1-10-16,3-4-4 0,-4-2-41 15,4-10 21-15</inkml:trace>
  <inkml:trace contextRef="#ctx0" brushRef="#br0" timeOffset="-85082.39">24649 15877 150 0,'11'-3'-6'0,"-11"3"11"16,0 0 6-16,0 0-1 0,20 11-1 16,-20-11 5-16,7 15 1 0,-6-7-8 15,-1 4-1-15,5 0 2 0,-10 0-3 0,5 4 3 16,0-2-2-16,0 1-2 0,-1 5 1 16,-3-7-1-16,1 5-1 0,-1-4-5 15,0 1-7-15,3-2-5 0,-6-1-5 16,3 2-7-16,-3-8-40 0,3 2 22 0</inkml:trace>
  <inkml:trace contextRef="#ctx0" brushRef="#br0" timeOffset="-84904.79">24443 15992 170 0,'0'0'-7'15,"0"0"5"-15,0 0 16 0,22-6-4 16,-22 6 0-16,27 3 0 0,-10 0 0 15,-1-1-3-15,6 4 0 0,-2-4-1 16,-2 1-4-16,8 0-7 0,-4 1-3 0,1-4-9 16,-3 2-9-16,3 1-36 0,-2-3 21 15</inkml:trace>
  <inkml:trace contextRef="#ctx0" brushRef="#br0" timeOffset="-84541.83">25123 15980 153 0,'0'0'-3'0,"16"-3"1"0,-16 3 7 0,14-5 10 16,-14 5 3-16,10-6-1 0,-10 6-2 16,9-4-3-16,-9 4 1 0,0 0 0 15,0-13-4-15,0 13 2 0,0 0-3 0,0 0-1 16,-19-9-3-16,19 9 0 0,-18 0 1 15,18 0-2-15,0 0 2 0,-23 9-2 16,14-4 2-16,2 3 0 0,4-1-2 16,-1 4 1-16,-1-2 8 0,0 4-9 0,5-1 5 15,0 0-1-15,5 4 8 0,0-1-2 16,2 0 5-16,-3 5 2 0,7-3-2 0,-10-1 0 16,6-1 6-16,-3-1-8 0,0 1-3 15,-2-2 0-15,-2-1-1 0,0 2 2 16,-2-5-1-16,-6-1-3 0,-4-1 3 15,-2-5-4-15,-10 1-9 0,-2-6-11 0,-8-1-13 16,-6-1-18-16,-6-8-34 0,-9 1-77 16,4-3 52-16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4T04:38:46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7259 2171 153 0,'0'0'22'0,"0"0"-2"15,3 8 2-15,-3-8-2 0,0 0 4 0,0 0-2 16,0 0 1-16,0 0-3 0,0 0 1 0,0 0-7 16,0 0 7-16,0 0 4 0,0 12 3 15,0-12-2-15,0 0 0 0,0 0 8 16,-3 15-3-16,3-15 0 0,-4 13 3 16,4-13-8-16,-4 11 5 0,4-11 1 15,-3 17-3-15,-1-10 0 0,4-7 1 16,-1 18 2-1,-3-6-3-15,0 0-4 0,1 3 3 16,-1 4-3-16,0 2 6 0,2 0 6 16,2 9 2-16,-4-4 0 15,4 10 3-15,0 2-6 0,0 0-2 16,0 2 1-16,4 3 2 0,-2 10-1 16,2-1 1-16,0 4-1 15,-1-1-1-15,1 2 0 0,1 9 1 16,2 0 0-1,1 0-1-15,-1 2-1 0,3 0 0 0,-4-4-4 16,0 4 1 0,-2 0-1-16,3 4 2 0,-3 2 1 15,1 1-4-15,-2 0 3 0,5 3-3 16,4 24-3 0,-5-17 0-1,1-10-3-15,-2 2 1 16,1 2-1-16,-2-3-2 15,6 24-3-15,-4-14 0 0,-3-15-2 16,6 4 1-16,-4-1-3 0,0 1 4 0,0-3-3 16,3 3 0-16,-4-2 3 15,-2 2 1-15,5 2-2 0,-5 2 1 16,5-3 0-16,-7 2 1 0,10 25-5 16,-7-16 4-16,2-13-1 15,-4 4-1-15,7-2 2 0,-4 1-1 16,2-2 2-16,0-3-2 0,-3 4 1 15,1-10-3-15,2 4-2 0,1-1 1 16,-2-6-1-16,0 3-2 16,0-10 1-16,1 0 2 0,1 2-3 0,-1-5 3 0,2 6-2 0,-2-7 3 0,-1 4-2 0,4-3 3 15,-4 4-3-15,2-5 4 0,-1 3-1 0,-6-10-2 0,9 9-2 0,-9-8 0 0,3-2 1 0,-4-5-1 0,3 1-2 0,1-5 0 0,-4 1-1 0,4-4-3 0,-2-2 3 0,-2-3-2 0,4-2-5 0,-4 1 3 0,2-1 1 0,-2-2-2 0,0 1 4 0,0 0-4 16,0-3-1-16,4-1 0 0,-4 3 4 0,0-1-3 0,5-2 0 0,-4 3-1 0,-1-6 0 16,4 2 1-16,0 1 0 0,-4 1 0 15,3-2-1-15,1-3 2 0,-3 0-1 16,5 1-4-16,-2-2 1 0,-4-2 2 0,1 6-1 15,-1-4-2-15,4 1 4 0,-4 1-2 16,3-2-1-16,-3 2 0 0,0 0 0 16,4-2 2-16,-4 4-1 0,0-2 0 0,4-2 2 15,-4 2-3-15,2 0 1 0,-2-2 0 16,0 1-4-16,4 0 2 0,0 1 4 0,-4-6-2 16,0 4 1-16,0-2-1 0,0-1-1 15,2 1-3-15,-2-1 5 0,0-1-3 0,-2 2 0 16,4-2 0-16,-2 0 4 15,0-1-2-15,0-10-2 0,0 18-2 0,0-9 4 16,0 2-4-16,0-11 5 0,0 9-5 16,4-1 0-16,-4-8-5 0,0 0-2 15,2 15-14-15,-2-15-12 0,0 0-22 0,4 6-31 16,-4-6-25-16,0 0-29 0,0 0-35 16,0 0-41-16,0 0-97 0,0 0-255 15,11-25-70-15</inkml:trace>
  <inkml:trace contextRef="#ctx0" brushRef="#br0" timeOffset="1800.08">5399 7119 1372 0,'-17'0'-118'0,"3"0"24"0,14 0 11 0,-22 3 19 15,11-1 11-15,11-2 12 0,-21 0 6 16,21 0 13-16,-16 0 10 0,16 0 10 0,-12 0 16 15,12 0-6-15,0 0 7 0,0 0 12 16,-18 0-11-16,18 0-1 0,0 0-1 16,0 0 3-16,0 0-1 0,0 0 0 15,60-12-1-15,-33 8-6 0,6 0 11 0,11 2-8 63,10-6 3-63,8 1 2 15,8-1-2-15,16-1-2 0,12-2-1 0,39-4 1 0,10 1-1 0,3-2-1 0,5 1-3 0,6-2-1 0,5 2 0 0,-4-2 1 16,6 1-3-16,2 1 2 0,-1 0-1 0,3-1-2 16,-3 4 4-16,5-2 3 0,2 3-2 15,-4-2-1-15,-2 5 2 16,5-3 4-16,-2 0 0 0,-3 5-5 16,-2-5-2-16,-6 3 5 15,-4 4 0-15,-1-7 4 0,-2 6-1 0,-1-2-2 16,0 2-2-16,-8 4 3 0,1-6-1 15,-8 0-8-15,-15 5 3 16,-20-1-3-16,2 2 3 0,0-3-3 16,-2 2 0-16,-3-2 1 0,-8 3 6 15,2-6 1-15,-4 6-7 16,2-2-5-16,-18 3 1 0,1-2 3 16,0 0-3-16,-3 0 0 15,-4 0 2-15,2-2-4 0,-4 2 0 16,2-1 5-16,-2 0-6 0,1 2 0 15,0 1 0-15,-4-4 0 16,2 0-1-16,2 1 8 0,-5-2-5 16,-10 2 3-16,11-1-5 15,-12 2 7-15,6-4-8 0,-4 4 1 16,0-4 3-16,-2 1-3 16,1 0 8-16,-4 3-9 0,1-3-2 0,4 0 3 15,-4-1 1-15,2 4 0 0,-7-4-2 16,4 2 1-16,-1 0-2 0,2 2 3 15,-8-4-6-15,6 2 7 0,-4-1-2 16,-1 2 0-16,-3-2 4 16,-4 2-2-16,-3-2 0 15,5 2-6-15,-5 1 5 0,-4 0-5 16,2-3 6-16,-4 2-6 16,-1 1 3-16,4 2-9 0,-4-3 3 15,-3 0 4-15,8 3-4 0,-2 0 1 16,-2 3-2-16,6-3 5 15,2 3-8-15,-2-1 1 16,0 1 4-16,5-3 0 0,-4 3 14 16,0-1-17-16,0 0 4 15,0-2 3-15,-1 2-4 0,-6-2 5 16,-2 3 4-16,-1-3-5 16,-5 0-2-16,3 0 1 0,-7 0 0 15,2 3 2-15,-2-3-6 0,1 0 12 16,-16 0-10-16,23 0 3 0,-23 0 0 0,18-3 2 0,-18 3 2 15,8-5-7-15,-8 5-2 0,7-7 3 0,-7 7 3 16,0 0-9-16,-7-17 5 0,7 17 1 16,-16-16-5-16,6 6 4 0,-2 0 2 15,-6-2 6-15,-6-2-6 0,6 2 1 16,-8 0-5-16,0-2 6 0,-1 2-3 16,4-2 1-16,1 2 0 31,-5-1 0-31,4 2 5 15,-1-1 5-15,4 4-11 16,-1-1 2-16,1 0-2 0,8 3 3 16,-3 0 2-16,2 0 2 0,1-2-2 15,1 3-2-15,-2 2 5 0,13 3-9 16,-15-9 3-16,15 9 14 0,-14-5-12 0,14 5-1 16,-7-6 0-16,7 6 1 0,0 0 2 0,0 0-3 0,0 0-3 0,0 0 7 0,0 0-2 0,0 0-4 15,56 14 6-15,-35-9 3 0,2 4-3 0,1 1-4 16,-1 0 0-16,6 2 9 0,-2 0-1 15,-1 3-9-15,4-2 6 0,-5 1-5 0,2 3 3 16,-5 0 3-16,-3-2-3 0,1 1-3 16,-3 1 8-16,-2 1-1 15,-3 0-3-15,-1 0 2 0,-2 0 1 16,-6 2 4-16,1 0 2 16,0 2-7-16,-8-4 4 0,-3 2 4 15,-2 0-4-15,-2 0 0 0,-6-4 0 16,3 6 3-16,-4-6-6 15,-5 2 1-15,-5 1 2 0,4-2-3 16,-1-2 2-16,5 0-2 16,-3-3-4-16,0 1-3 15,2-2 5-15,5 1-12 0,-5-3-1 0,5 2-1 16,1-5-7-16,3 0-7 0,1 2-3 0,1-4-4 0,2 1-6 0,-3 3-1 0,11-8-9 0,-15 8-9 0,15-8-15 0,-12 4-15 0,12-4-14 0,-10 3-181 0,10-3 201 0</inkml:trace>
  <inkml:trace contextRef="#ctx0" brushRef="#br0" timeOffset="4282.12">18272 4542 681 0,'0'-16'-55'0,"0"16"7"15,0 0 10-15,0 0 9 0,0-14 9 16,0 14 8-16,0 0 5 0,0 0 6 15,0 0 6-15,0-10 7 0,0 10 4 16,0 0 5-16,0 0 0 0,0 0 0 0,0 0 2 16,0 0-1-16,0 0-3 0,0 0-3 15,0 0-2-15,0 0-1 0,0 0-5 16,0 0 2-16,0 0 2 0,0 0 0 0,0 0 0 16,0 0-3-16,0 0-3 0,0 0-1 15,-4 41 1-15,8-30-2 0,-4 1 7 16,6-2-4-1,-2 5 3-15,-4-2 4 0,0-1-8 16,4 2 2-16,1-1 2 16,-1-1-6-16,1 1 4 15,-1-1 3-15,0-1 1 0,2 2-6 16,-1-6-1-16,3 4 5 0,-4-3-1 16,4 0-1-16,-1-3-2 0,1 3 0 0,-8-8 2 15,8 11 0-15,-8-5 5 0,6 0-8 0,-6-6 6 16,0 0 5-16,8 10-9 0,-8-10 4 0,4 7 2 15,-4-7 2-15,4 5-6 0,-4-5 5 0,0 0-1 16,0 0-3-16,4 10 4 0,-4-10 2 0,0 0-7 0,0 0 4 16,0 0-3-16,4 6 5 0,-4-6-3 0,0 0-4 15,0 0 3-15,0 0 0 0,0 0-5 0,0 0 2 16,7 7 4-16,-7-7-3 0,0 0-7 16,0 0 9-16,0 0-8 0,0 0 0 0,0 0 1 15,0 0-1-15,0 0 3 0,0 0 0 16,0 0-10-16,0 0 4 0,0 0 6 0,0 0-6 15,0 0 5-15,8 7-4 0,-8-7 0 16,0 0-1-16,0 0 4 0,0 0-4 16,0 0 5-16,0 0-9 0,0 0 1 15,0 0-6-15,0 0-7 0,0 0-3 0,0 0-2 16,0 0-3-16,0 0-2 0,0 0-7 16,0 0 2-16,0 0-6 0,0 0-2 0,0 0 4 15,0 0 0-15,0 0 2 0,0 0 3 16,0 0 3-16,0 0 0 0,0 0 1 15,0 0 3-15,0 0 7 0,0 0-1 0,0 0 2 16,0 0-1-16,0 0 3 0,0 0 6 16,0 0 4-16,0 0 2 0,0 0 3 15,0 0 7-15,0 0-1 0,0 0 3 0,0 0-2 16,0 0 3-16,0 0 1 0,0 0-6 16,0 0 6-16,0 0-2 0,0 0-2 15,0 0 5-15,8-22 5 0,-8 22 0 16,0-13-2-16,3 6 3 0,-3 7-1 15,0-16 1-15,0 16 6 0,0-17-4 0,0 8-4 16,0 9-2-16,-7-23 2 0,7 12-6 16,-8-1 1-16,0 2 1 15,1-2-9-15,-1 1 8 0,-4-1-5 16,2 4 3-16,-2-5-9 16,-3 6 8-16,-2 0 2 0,7 2-3 15,-8-2-8-15,0 5 5 0,4-2-4 16,-5 4-1-16,19 0 5 15,-35 4 3-15,13 0-8 0,-1 2 1 16,3 4 3-16,-4 2-4 16,7 1 1-16,-7-1 7 15,1 5-1-15,4 5-2 0,-1 2 7 16,6 1-5 0,2 4 3-16,-3 1 7 15,0 2-2-15,7 1 4 16,-4 4-3-16,6 2 6 0,-2 1-3 15,4-1 3-15,0 9 6 16,-2-10 3-16,2 9-7 16,3 0 2-16,-3 1-1 15,4-8 3-15,-4 2-5 16,-5-2-2-16,5 0 0 0,-2-2-3 16,2-1 0-16,-1-2-2 15,-3-2-2-15,3-1-2 0,-1-7-2 0,2 1-12 16,-4-5-14-16,0 0-15 15,6-1-23-15,-2-5-10 16,4 0-14-16,-4-1-17 0,-4-3-25 16,4-4-25-16,0 1-227 0,4-8 117 0</inkml:trace>
  <inkml:trace contextRef="#ctx0" brushRef="#br0" timeOffset="4486.14">17302 5426 919 0,'0'0'-64'0,"-3"-14"14"0,3 14 14 0,0 0 12 0,0 0 13 0,7-21 7 15,-2 14 8-15,8 2 8 0,2 0 0 16,1-3 7-16,7 4-4 0,2-3 12 15,-1 0-3-15,13 2 0 0,-6 4-1 0,5-5-3 16,1 0 13-16,-6 6-14 0,4-4-2 16,2 2-2-16,3-2 6 62,-5 0-9-62,-2 4-5 0,-2-4 0 0,-1 4-11 0,2 0-7 0,-4 0-13 0,4 0-15 0,-5 4-18 16,4-4-19-16,-5 4-20 0,1-4-154 0,0 4 230 0</inkml:trace>
  <inkml:trace contextRef="#ctx0" brushRef="#br0" timeOffset="4907.14">18538 5108 661 0,'4'-9'-22'16,"-4"9"6"-16,6-15 7 0,2 7 6 0,-8 8 10 15,4-13 5-15,-4 13 3 0,4-9-1 16,-4 9-4-16,0 0 2 0,0 0-1 16,-16-12-6-16,16 12-1 0,-22 1 5 15,22-1-3-15,-30 11 4 0,9-3 2 16,6 4 1-16,-7 2-1 0,2 4-3 0,-3 6 2 15,8-3-4-15,-3 2 9 110,6 5-3-110,1-4 1 0,3 5-2 15,0-4 1-15,4 3-1 0,4 0 0 0,4-1-2 0,4 5 0 0,-4-3-4 16,7 1 3-16,5-5 2 0,-2 0-9 0,5 1-8 0,4-5-7 0,2 2-7 0,2-6-17 16,-1-2-14-16,-2-1-21 0,4-3-22 0,-1-4-123 0,4 1 74 15</inkml:trace>
  <inkml:trace contextRef="#ctx0" brushRef="#br0" timeOffset="5528.03">18718 5342 550 0,'-8'-16'-29'0,"8"16"5"0,0-18 10 0,0 18 11 0,4-12 9 16,-4 12 5-16,4-16 4 0,-4 16 4 15,4-12 4-15,0 6 1 0,-4 6-1 16,6-11 1-16,-6 11-3 0,12-9 1 0,-12 3 0 16,0 6 4-16,15-6 0 0,-3 2-7 15,-12 4 3-15,15-4 0 0,-3 1-4 16,-12 3 0-16,0 0 6 0,22 3-6 0,-18 1-4 15,-4-4 1-15,15 8 2 0,-7-4-8 16,-8 6 5-16,0-10 0 0,9 18-4 16,-9-8 2-16,0 2-1 0,0-12-1 15,-9 20-3-15,-3-8-4 0,1 4 7 0,-5-4-7 16,2 2 4-16,-1-2 0 0,-1 1-1 16,1-5-6-16,3 1 0 0,2-1 7 0,2-1 1 15,-6 0-7-15,9-3 5 0,5-4-3 16,-13 8 1-16,13-8 1 0,0 0-5 15,-10 4 2-15,10-4-1 0,0 0-2 16,0 0 4-16,0 0-4 0,34-30 2 0,-22 24-4 16,2-6 0-16,2-2 5 0,3 2-2 15,0-2-2-15,-1 2 1 16,-2-4-2-16,-1 1 2 16,2 3 4-16,-3-3 0 0,-5 5-6 15,6-1-3-15,-7 3 7 16,0 1-7-16,2 1-2 0,-2-2 6 15,-4 4-5-15,-4 4 1 0,11-11-2 0,-11 11 3 0,8-7-1 0,-8 7-1 0,0 0 1 0,0 0 4 16,0 0 2-16,0 0-2 0,0 0-2 0,-12 31 4 16,12-31 2-16,0 20-1 0,4-9-2 15,-4 3 1-15,4 0 5 16,0 0-3-16,0 0-6 0,0-1 11 0,7 3-10 16,-3-1 7-16,0-2 2 0,2 2-1 15,2-5-6-15,3 4 4 0,-3-2-2 16,7-4-5-16,-5 5-12 15,0-6-2-15,4 1-21 0,-2-2-12 16,-1 1-12-16,4-7-22 0,-3 1-174 16,-2-1 222-16</inkml:trace>
  <inkml:trace contextRef="#ctx0" brushRef="#br0" timeOffset="5857.86">19040 4922 689 0,'-9'-10'-28'0,"9"10"3"0,-4-8 3 16,4 8 5-16,0 0 6 0,0 0 9 16,0 0 10-16,0 0 5 0,0 0 3 0,36 19 5 15,-17-6 5-15,-7 5 3 0,2 4 0 16,9 4 6-16,-4 2 2 47,1 1-6-32,-6 0 1-15,5 5-1 0,-3-1-7 0,-1 0 1 0,-6 3-1 0,0-5 0 0,-1 5-9 0,-2-1 7 0,-2-2-7 0,-4-4 0 16,0-1-8-16,0-2 3 0,-4-5-4 0,-2 3-13 16,6-4-4-16,-4-3-5 15,0-3-13-15,-1 2-18 16,1-7-20-16,-1 2-25 0,1-5-184 15,4-6 206-15</inkml:trace>
  <inkml:trace contextRef="#ctx0" brushRef="#br0" timeOffset="6181.69">19747 5148 726 0,'0'0'-16'0,"0"0"0"0,0 0 3 16,-3-10 7-16,3 10 3 0,0 0 8 15,0 0 3-15,15-12 4 0,-15 12 1 0,15-2-3 16,-15 2 1-16,20-5-5 0,-10 2 0 15,8-1 4-15,-9 4-4 0,10-1-1 0,-2 1 1 16,-2 0-4-16,3 0-7 0,-2 0-12 16,3 0-9-16,-3 0-21 15,-1 1-17-15,-1-1-23 0,2 4-92 16,-16-4 61-16</inkml:trace>
  <inkml:trace contextRef="#ctx0" brushRef="#br0" timeOffset="6392.51">19812 5320 501 0,'-4'6'13'0,"4"-6"-1"0,0 0 12 0,0 0 5 15,19 10 18-15,-6-8 1 0,1-2 1 16,4 4-6-16,8-4-4 0,-8-4-1 16,5 4-7-16,8 0-15 0,-5-2-10 15,2 2-19-15,3 0-24 0,-7 0-18 0,1 0-39 16,-2 0-143-16,0 0 80 0</inkml:trace>
  <inkml:trace contextRef="#ctx0" brushRef="#br0" timeOffset="7362.08">20828 4938 645 0,'2'-12'-8'0,"6"8"0"0,-8 4 8 16,4-11 13-16,-4 11 8 0,9-9 6 15,-9 9-2-15,0 0 1 0,5-8-5 16,-5 8-4-16,0 0 3 0,0 0 3 16,0 0 0-16,4 28 0 0,-8-14 6 0,3 5-5 15,-3 2 5-15,-5 5-2 0,-3 2-3 47,-3-3 0-47,3 7 2 0,-7-7-3 0,9 10 0 0,-6-6 0 16,1-1-2-16,-1 2-1 0,-3-2 0 0,1-3-5 0,-1 0-2 15,2-3 3-15,11-5 3 16,-11 0-10-16,9-1-1 16,1-5 7-16,-1 2-4 0,4-2 7 15,-4 0-1-15,6-7-3 0,2-4 4 0,0 0-2 0,0 0-4 0,0 0-1 0,0 0-4 16,0 0 0-16,0 0 0 0,28-39 2 0,-23 23-6 0,3-9 0 15,7 1 3-15,-7-10-5 16,16-3-1-16,-12-3 3 0,2-5-4 16,5 1 0-16,-7-2-4 15,7-2 2-15,-1 0-5 16,-2 3 8-16,3 0-3 0,4 1-1 0,-2 1-1 16,-2 0 1-16,-1 5 1 15,1-1-2-15,-3 3-1 16,-4 7 1-16,3-1-3 0,-3 5 3 15,-2 1 9-15,1 7-7 0,-3-5-5 16,0 5 2-16,-1 2-2 16,1 2 8-16,-8 4-12 0,8-2 3 15,-3 4-1-15,-5 7 10 0,0 0-5 0,0 0 0 16,0 0 1-16,0 0 5 0,12 27-4 0,-12-10 3 0,1 7-2 16,5 2-2-16,2 6 9 0,-4 2-6 15,1 4 5-15,-2-1 4 0,3 3-7 16,2 8 5-16,-1-3-5 0,1 2 6 15,4 0-2-15,-1-2-3 16,-3 3 2-16,6-3 4 0,-6 3-3 16,7-2 4-16,-7-5-5 15,7 0 5-15,-5-5-8 0,0 0 7 16,0-4-1-16,-6-2 1 16,10-6-7-16,-9 0-1 15,2-6-5-15,-6 0-7 0,8 0-11 0,-5-4-11 16,0 0-18-16,2-6-24 0,-4-4-29 15,-2-4-33-15,0 0-188 0,0 0 160 0</inkml:trace>
  <inkml:trace contextRef="#ctx0" brushRef="#br0" timeOffset="7721.08">21036 5304 797 0,'0'0'-60'16,"-22"-8"5"-16,7 6 5 0,3-1 6 0,-7 0 5 15,5 2 3-15,-6-6 7 0,1 6 2 16,0-2 0-16,6 1 3 0,-4-1 6 15,6-2 5-15,-6 2 6 0,17 3 9 16,-19-4 14-16,11 0 5 0,8 4 2 0,-11-4 5 16,11 4-2-16,0 0 2 0,0 0 2 15,0 0 0-15,0 0-1 0,24-13 0 16,-24 13 0-16,31-2 2 0,-12 0-3 31,-1-2-1-31,5 4 2 0,1 0-4 16,3-4 1-16,-2 2 2 0,2 0 14 15,-1-1-20-15,2 0-5 16,-1-1-1-16,-4 3-3 0,-5 1 0 16,2-3 0-16,-6 3-11 15,2-2-9-15,0 2-10 0,-2-2-14 16,-14 2-13-16,22 0-15 0,-22 0-17 16,9 0-30-16,-9 0-116 0,0 0 76 0</inkml:trace>
  <inkml:trace contextRef="#ctx0" brushRef="#br0" timeOffset="9180.82">21727 4898 560 0,'7'-10'-32'0,"-7"10"11"15,4-8 9-15,-4 8 11 0,0 0 6 16,4-9 8-16,-4 9 3 0,0 0-7 0,0 0 3 15,0 0-3-15,0 0 1 0,0 0-5 16,0 0 2-16,-19-16 0 0,19 16 3 16,-23 4 1-16,23-4-2 0,-26 7-3 0,8-2 0 15,2 3 5-15,-5 1-1 0,2 5 6 16,6-4-4 31,-8 8-2-47,6-1 2 0,-1-1-5 0,1 5 4 0,5-1-3 15,-1 0 2-15,2-1-1 0,2 1 5 0,0 1-5 0,2-1-2 0,5-5 1 0,-4 2 3 0,4 1-1 16,4-4 3-16,-4-2-1 0,5 2 7 16,2-2-5-16,0-2 2 0,2 0-4 0,2 0-1 15,6-3 2-15,-5-2-5 16,7-2 4-16,-3 0-3 16,1-6-1-16,6 0 0 0,1-2-4 15,-2 0 3-15,1-3-1 16,5-3 6-16,-1-4-10 15,-5 2 5-15,5-2-2 16,-7 1 1-16,-1 0 3 0,-2 2-7 0,2 0 9 16,-7 0-8-16,-2 4 3 15,2 0 2-15,3 0-5 0,-4 0-2 16,-6 4 1-16,6-4 6 0,-11 8-6 16,12-9-1-16,-12 9 0 0,5-8-7 0,-5 8 6 15,0 0 2-15,0 0-4 0,0 0 1 0,0 0 2 0,0 0 3 0,-28 20-10 0,28-20 5 16,-9 17 7-16,2-6-5 0,7 1-7 15,-8 1 4-15,5 1 1 0,-1-1-5 0,4 2 4 16,0-1 1-16,0 0 8 0,4-2-7 16,-4 1-4-16,3-2 2 0,-3 2-1 15,4-2 2-15,0-2 0 0,3-1 3 0,-2 0 3 16,6-3-7-16,-1-1 6 16,1 2 5-16,1-4-9 0,4-2 2 15,-1 0-3-15,2-5 1 0,0 2-2 16,-2-5 13-16,6 2-16 15,-2-6 4-15,-3-2-6 16,5 2 8-16,-9-5-4 0,4-3-1 16,-5 0 6-16,0-4-6 15,-5-1 3-15,2 1-3 16,-8-3 4-16,0 2-9 0,0 1 10 16,-8 0-7-16,2-2-4 15,-1 8-3-15,-8-6 1 16,7 5 4-1,-8 2-4-15,2-1 1 0,-2 2 4 16,2 2-4-16,-2 2 0 0,-2 0 5 16,0 5-5-16,1 3-3 0,6 1 1 15,-6-1 6-15,17 4-5 0,-27 4 5 0,13 2 2 16,6-2 0-16,0 6 8 16,1-3-9-16,2 4 1 0,-2-2-4 15,7-9 8-15,0 21-1 0,0-21 1 16,0 18 2-16,11-12 6 0,-6 5-2 15,2-4 1 1,3 1 0-16,2-4-2 0,3 1 2 0,1 0-1 16,3-2 7-16,2 0-5 0,2-3 0 15,7 0 2-15,-3-3-3 0,6 0 2 16,-2-2 0-16,-2 0-1 16,9-3 3-16,-1-3-5 0,-2 0 2 15,-2-1 2-15,4 2-1 0,-6-2 5 16,-4 1-3-16,-5 2 8 15,1 2-7-15,-2-2 6 0,-2 1-6 16,0 1 0-16,-7 3-4 0,5-3-3 0,-8 3-2 16,5 0-5-16,-5 2 2 0,-9 2 4 15,11-8 0-15,-11 8-2 0,0 0 1 0,0 0 0 0,0 0-4 0,0 0 0 16,0 0 2-16,0 0-1 0,0 0 9 0,-50 12-11 0,40-7 3 16,-1 0-5-16,6 2 6 0,-6 0 1 0,7 5 2 0,1-3 4 15,-1 2-8-15,4-11 7 0,0 22-8 0,7-8 2 16,1-1 2-16,3 2 2 0,5 1-1 15,-3 1 0-15,7-2 3 0,-4-1 2 16,1 2-3-16,3-1-2 16,-2 0 6-16,-2-1-1 0,1 1-4 15,-5-2 4-15,4 2-7 16,-5 0 2-16,1 1-4 16,-3-4 3-16,0-3 1 0,-9 7-6 15,7-7 10-15,-7 3-10 0,-7 2 12 16,3-4-9-16,-1-2 1 0,-6 2-3 15,-3-2-2-15,2-2-1 16,-6 0-6-16,2-1-9 0,2-1-9 16,-2 0-5-16,2 0-9 0,-2-4-10 15,-1 3-8-15,17-3-6 0,-31 0-12 0,19 0-12 16,12 0-156-16,-26-7 233 0</inkml:trace>
  <inkml:trace contextRef="#ctx0" brushRef="#br0" timeOffset="10106.41">22956 4726 610 0,'0'0'-41'0,"-12"-14"10"0,12 10 12 15,0 4 13-15,-4-12 11 0,4 12 4 0,-4-16 0 16,4 16 5-16,4-14-1 0,-4 14 5 16,4-18 2-16,-4 12 3 0,0 6-7 15,12-12 6-15,-6 4-3 0,3 2-1 16,-9 6-5-16,17-10 4 0,-5 8 0 16,-12 2-4-16,22 0 1 0,-5 0-2 0,-2 4-4 15,2 0 5-15,-5 6 0 0,3-2 2 47,1 4-5-47,1 1 1 0,-5 3-3 0,-4-1 0 0,5 3 4 0,-7 0-5 0,2 2-1 16,-8-3 1-16,0 3-3 0,-4-1 6 0,-2 2-8 15,-4-2 5-15,-5 2 3 16,3-4-5-16,-5 1 2 16,1-1 1-16,-7 2-5 0,8-7 1 15,-1 1 1-15,-1 0 7 0,2-1-5 16,7-4 8-16,-6 3-9 0,8-4 4 15,0-1 6-15,-1 1 2 16,7-7-2 0,-9 11 3-16,9-11-3 0,0 0 6 15,0 0-6-15,0 0-7 0,0 0 3 0,0 0 1 0,0 0-1 0,38-26-6 0,-22 13-3 16,2 1 6-16,2-4-3 0,1 0-1 16,2-5 4-16,3 1-7 0,-3 0 3 15,-2-3 0-15,2 2-7 0,-3 1 3 16,-3 0 3-16,6 2 0 0,-7 0-4 15,-1 3 0-15,1 0 2 16,-6 2 4-16,5 2-9 16,-7 3 4-16,4-2 1 15,-5 2-6-15,1 1 2 0,-2-1 3 16,1 0-1-16,-2 4 2 0,-5 4-8 0,7-11 4 0,-7 11-2 0,0 0-3 16,0 0 4-16,0 0-1 0,0 0 6 0,0 0-4 0,-7 31 1 0,2-19 2 0,-2 3-4 15,1 1 3-15,-2 0 0 0,0 1 3 16,-3 2-3-16,3 1 6 15,0-2-3-15,-1 4-1 16,1-2-4-16,4 0 0 0,-2 0 0 16,0-2 8-16,6 0-2 15,-4-1-3-15,4-1 5 0,4 1 3 16,-4-1 0-16,6-1 2 0,0 4-2 16,0-6 3-16,9 3 0 0,-3-4-1 15,4 1-4-15,-1-3 1 16,7 0 1-16,1-2-2 0,-2 2 2 0,-1-6-4 15,-2 0 8-15,4-4-4 0,-2 0-5 16,-2 0 1-16,-2 0-3 16,1-4-4-16,-5 2-9 15,3-3-7-15,-7-2-11 0,2 3-10 16,-10 4-16-16,14-6-23 0,-14 6-25 0,0 0-44 16,0 0-164-16,0 0 172 0</inkml:trace>
  <inkml:trace contextRef="#ctx0" brushRef="#br0" timeOffset="14650.01">7359 4171 50 0,'0'0'12'0,"0"0"-3"0,0 0 13 0,-13 3-8 16,13-3 3-16,0 0-2 0,-15 5 0 16,15-5-8-16,0 0 2 0,-16 5-4 15,16-5 9-15,-12 0-6 0,12 0-1 16,-11 4 1-16,11-4 4 0,0 0 3 16,-14 3 3-16,14-3 6 0,0 0 4 0,0 0 2 15,-12 3 10-15,12-3-6 0,0 0 6 16,0 0-2-16,0 0 2 0,0 0-3 0,-15 2 5 15,15-2-4-15,0 0 0 0,0 0-1 16,0 0-3-16,0 0-1 0,0 0-3 16,0 0 0-16,0 0-6 0,0 0 5 15,0 0-7-15,0 0-2 0,0 0-4 0,0 0 3 16,0 0 0-16,0 0-2 0,0 0-1 16,0 0-3-16,0 0 0 0,0 0 1 0,0 0-5 15,0 0 1-15,0 0 6 0,0 0-4 16,0 0-6-16,0 0 4 0,0 0 0 15,0 0-2-15,20-25 4 0,-20 25-3 16,0 0-6-16,7-8 2 0,-7 8-2 16,10-4 6-16,-10 4-7 0,11-5 3 15,-11 5-3-15,16-11 9 0,-9 6-15 16,2-3 8-16,2 4-4 16,-11 4 4-16,21-14 1 0,-13 8-1 0,3 2-4 15,3-4 6-15,-2 0-2 0,-1 1 0 16,1-1-6-16,-1 0 7 0,2 4-3 15,-2-1-3-15,2-2 1 0,-4 2-1 0,5-1 0 16,-5 0-4-16,6 6 4 0,2-4 1 16,-1 0 4-16,0 1-6 15,3 0 5-15,2-1-2 0,-5 4-4 16,7-1 6-16,3-2-3 0,0 3 0 16,0 0 3-16,0-2-2 15,0 2-1-15,1 0 0 16,0 0 1-16,-1 0-1 15,-3 2 0-15,5 1 2 16,-4-2-9-16,1 3 5 31,2 2 4-31,-2-5-1 16,2 6-4-16,-4-3 5 16,-1 0-4-16,5 1 1 15,-6 0-2-15,2 2 7 0,4 0-5 16,-5-1 0-16,1 2 6 0,1 0-5 15,4 2-2-15,-5-2 5 0,3-2-2 16,1 5 6-16,0 0-6 0,-1-3 3 16,0 2-4-16,0 4-4 15,1-5 4-15,4 0 4 0,-9 2-7 16,6 0 2-16,-1-2 0 16,0 3 0-16,-1-1 5 15,1 2-2-15,-4-1-4 0,3 3 0 16,4-3 2-16,-4 4 7 0,-4-2-5 15,4 0 1-15,1-1-6 0,-4 3 3 16,3 1 0-16,2-2-1 16,-1 2 0-16,-4 1 2 15,5-1 4-15,0 2-2 0,-4-2 3 16,1 2-8-16,2-1 6 16,-1 2-2-16,1-2-2 15,0 4 13-15,5-4-15 0,-6 4 5 16,-3 0-4-16,4-1 0 15,-5 0 5-15,0 5-4 0,0-2 0 16,1-3 0-16,1 4 4 0,-1-3-3 16,-6 2 3-16,6 1 4 15,-3-4-9-15,1 2 4 16,-5 2 3-16,1-3-4 0,2-1 0 0,-3 0 4 16,0 3-3-16,1-6-2 0,2 3 2 15,-7-1-1-15,9 4 1 16,-9-5 1-16,8 5-1 15,-2-6 5-15,-6 2-5 0,4 0 1 16,1 3-2-16,-2-4 3 16,1 5 1-16,5-2-3 15,-5 4 3-15,0-4 5 0,3 2 4 16,2 4-3-16,-5 2-2 0,5 0 0 16,-1-3 0-16,-2 4-2 15,0-1 1-15,2 0-1 16,2 0-1-16,-6-2 6 0,2 2-10 15,-2-2 4-15,2 4-1 16,2-3 2-16,-3 2-2 0,-1-1 1 0,1-2-1 16,-1 0-1-16,4 0 3 0,-5 2-6 15,2-2 5-15,-5 1-3 16,8-1-4-16,-6 1 5 0,6 5-2 16,-7-4 3-16,0-2-2 15,5 3 1-15,-2-4-2 0,5 5 2 16,-5-3-2-16,1 0 3 15,-1-1 3-15,0-2 0 0,-2 3-11 0,2-2 10 16,0 2 0-16,-2-4-3 0,4-1 0 0,-6 4 2 16,2-2-5-16,-2-2 7 15,3 1-6-15,-4-2 2 0,1-3 0 16,-2 4-2-16,1-4 3 0,-3 1-4 16,3-1 1-16,-2 3 0 15,2-5-1-15,-1 5 2 16,1-3 0-16,-2 0-2 0,1 4 3 15,-1-5-2-15,2 1-1 0,1 2 1 16,-2 1 2-16,5 2-3 16,-4 2 1-16,1-7-2 0,-2 4 0 15,0 3 2-15,3-2 2 0,-2-2 0 16,-2-2-3-16,2 3 1 0,-1-5-1 0,-2 3 3 16,3 0-2-16,-2-4-2 0,2 2 2 15,0 0 6-15,-5 0-5 16,4 2-2-16,-4-4 0 15,5 2 3-15,-6 0-3 16,6 2 1-16,-4-2-2 0,3-2 1 16,0 5-2-16,-4 0 2 15,5-5 3-15,0 6-1 0,-2-1-2 16,4 0-1-16,-3-2 0 16,0-1 1-16,1 4-1 15,-3-5 0-15,3 3 0 0,-1 0 0 16,0-1-2-16,0 0 3 15,1-2 5-15,-3 1-3 0,3 0-4 16,-2 0 2-16,2 1 1 0,-1-2-1 16,1 2-1-16,-3-2 2 15,7 1-3-15,-5 1-1 0,0 1 2 16,-2-2 6-16,2 0-5 0,1 2-2 0,1-2 3 16,-1 3-1-16,-1-3-3 0,5 3 2 15,-7-3-1-15,3 2 2 0,-2-2 2 16,2 0-1-16,-1 3-2 15,2-3-1-15,-1 0 2 16,4-1-1-16,-7 5 1 0,6-4-1 16,-2-2 1-1,-1 1 1 1,4 0 2-16,-7-1-1 16,2 0-5-16,0-1 3 0,4 0 1 15,-6 1-6-15,3 0 4 16,0-3 0-16,-1 0-1 0,0-1-1 15,0 4 1-15,-2-4 2 0,2 2-2 0,2-1 2 0,-2 0-4 0,0 1 3 0,3-3 1 16,-2 0 3-16,-2 2-2 0,2 2 1 0,1-1-4 0,-2-2 2 0,1-1-3 0,1 4 2 0,-1-1 1 0,3-1-2 0,-6 0 4 0,7-2-4 0,-4 2-2 0,-2-6 6 0,-2 3-2 0,5 1-2 0,-2-1-2 16,2 2 3-16,3-2-4 0,-4-2 3 0,5 4 3 0,-6-6-2 0,2 5 2 0,3-2 1 0,-7-1-1 0,7-2 0 0,-2 0-2 0,-4 3 0 0,6-2 0 0,-3-1-2 0,3 2 4 0,-6-2 0 0,4 1-1 0,-2-1 0 0,1-4-2 0,-1 4-3 0,1 1 5 0,2-2-1 0,0 1-1 15,-5-4 0-15,8 4 1 0,-2-1 1 0,-3 1-1 0,3 0 0 0,1-4 0 0,1 4-2 0,-5-4 2 0,4 5 0 16,1-5 1-16,3 4-1 0,3-4 1 0,-2 1-1 0,-5 1 0 0,2-4-1 0,4 2 0 0,-2 3 0 0,2-6-3 0,0 5 3 0,-2-4 1 0,6 1 1 0,-2-2-3 0,4 3 2 0,-6-2-1 0,-2-2 2 0,3 0-3 16,0 0 4-16,2 0-1 0,-2 0-4 0,6 0 2 0,-5-2 4 0,1 2-3 0,2-4 5 0,0 3-3 0,-1-4-3 0,1-1 0 0,1 5 2 0,-1-6-2 0,-1 3 3 0,1-4 0 0,0 3 4 0,2-3-3 0,-2 1 3 0,-1 1-7 0,1-2 3 0,0-3-1 0,2 2 2 15,2 1-2-15,2-2-2 0,0-3 6 0,1 2-5 0,3 1 5 0,0-1 0 0,-5 2 0 0,8-3 0 0,-6 1 1 0,3 0 4 0,0-3-2 16,-5 0 0-16,2 2 5 0,-1-1-4 15,0 0 2-15,-6 2 5 0,-4 2 3 0,3-2-2 16,-4 0 0-16,0 2-1 0,-2-3-3 16,2 1-2-16,-4 2 2 0,-2-2-4 15,6-1-1-15,-10 2-3 0,4-2 3 0,2-2-4 16,0 0 1-16,-2 2 1 0,-4-3 1 16,5-1-1-16,-2 4 2 0,-3-3-3 15,4-1-1-15,1-1-1 0,-1 2 1 0,-1 2 1 16,-3-4 1-16,2 2 0 0,-2-2 0 15,-1-1-1-15,1 4 1 0,-1-5-1 16,3 3 0-16,-3 0-3 0,1 1 2 0,-1-2-5 16,-1 2 5-16,-2-1-1 0,3-1-2 15,-2 4 1-15,2-6 0 0,-4 2-1 16,1-1 3-16,0 1-2 0,-2-3 3 0,2 3-4 16,3-5-1-16,-6 2 1 0,2 0-3 15,1 2 1-15,-4-2-1 0,5-2 0 16,-3 2 3-16,2 0-1 0,-6 2-2 0,5-1 2 15,-3 0-2-15,-3 1-1 16,-1 4 3-16,4-7-2 0,0 4 1 0,-4-1-3 16,3 0 2-16,1 0-1 0,-4 2-3 0,0-1 5 15,3-4 0-15,-3 3-4 0,0 0 4 16,4 0 0-16,-4 0 0 0,0 0-1 16,0 4 1-16,0-5-2 0,0 2-1 0,0 3 1 15,0-4 2-15,0-2-2 0,0 2 1 16,0 0 1-16,0 3-4 0,-4-2 5 15,4 1-3-15,0 0 1 0,0 1 7 16,0 0-7-16,-3-3-3 0,3 3 2 0,-4-2 0 16,4-1 1-16,0 0-5 0,0 4 3 15,0-4-1-15,-3 4 0 0,6-3 2 0,-6 0 0 16,3 2-3-16,0-2 3 0,0 3-2 16,0 1 1-16,0-2-2 0,0-1 3 15,0 4-2-15,0-1-1 0,0-2 1 16,0 3 1-16,0-4-4 0,-4 3 2 0,4 0-1 15,4 1 0-15,-8-2 3 0,8 0-3 16,-4 3 0-16,0-1 4 0,0 12-4 0,0-24 3 16,0 16 1-16,0-3-1 0,3 2 3 15,-3 9-2-15,0-23 0 0,-3 13 0 0,3 10-3 16,3-18 6-16,-3 8-6 0,0-2 2 16,0 1 2-16,0 11-2 0,0-20 1 15,0 11-1-15,0-1 1 0,0 10 1 16,4-18-2-16,-4 8 1 0,0 10-2 15,0-17 0-15,0 17 5 0,0-16-3 0,0 16 2 16,0-13 0-16,3 6-2 0,-3 7 4 16,0 0-2-16,0-12 0 0,0 12-1 0,0 0 1 15,0-13-6-15,0 13 4 0,0 0-6 16,4-8 1-16,-4 8-9 0,0 0 3 16,0 0-5-16,0 0 0 0,0 0-3 15,0-12 1-15,0 12-3 0,0 0-2 0,0 0-3 16,0 0-6-16,0 0-8 0,0 0-4 15,0 0-19-15,0 0-14 0,-11-11-12 0,11 11-5 16,0 0-15-16,-7-11-22 0,7 11-34 16,-16-8-232-16,6 3 90 0</inkml:trace>
  <inkml:trace contextRef="#ctx0" brushRef="#br0" timeOffset="19280.95">5835 2522 103 0,'0'0'17'0,"-4"-16"-2"16,4 16-9-16,0 0 2 0,-12-15 2 0,1 8 4 15,1 2 1-15,10 5 1 0,-23-7-5 16,11 6 6-16,12 1-3 0,-27 1-2 15,13 6 10-15,-4 4 0 0,2 1 2 16,4 5-1-16,-5 4 3 0,1 5-1 0,-3 4 1 16,11 4 4 62,-6 2-6-63,3 6 2-15,0 4-3 0,3 2 2 0,-2-2-9 0,4 0 3 0,2-6-1 0,-2-2 1 0,-1 1-4 16,-1-2-3-16,7 1-1 0,-5-5-3 0,1-1-5 0,1-4-8 0,1-1-12 16,-5-3-6-16,6-3-11 0,-4-1-13 0,-2-1-18 0,-2-5-100 0,2-2 56 0</inkml:trace>
  <inkml:trace contextRef="#ctx0" brushRef="#br0" timeOffset="19902.34">5738 2666 401 0,'0'0'-29'0,"0"-18"11"0,0 9 8 0,0 9 14 0,0-13 3 16,0 13 4-16,-2-12-3 0,2 12 1 15,0 0 1-15,0-12-2 0,0 12-1 0,0 0 0 16,-5-11-1-16,5 11 3 0,0 0-3 16,0 0 7-16,-20 25-3 0,12-11 3 15,0 7 1-15,-3-1 4 0,5 3-3 0,-5 5 1 16,3 1-3-16,4 4 1 0,-3-1 0 15,3 3 0 1,4-2-1 0,-1-1 1-16,1 0-2 0,1-1-1 15,6 1-1-15,1-3 6 16,-1 2-2-16,-1-6-8 16,4 2-4-16,0-3-5 0,1-3-8 15,-3 1-8-15,7-6-5 16,-3 1-6-16,5-1-10 15,-1-4-9-15,-1 1-9 16,1-5-97-16,1-1 53 16</inkml:trace>
  <inkml:trace contextRef="#ctx0" brushRef="#br0" timeOffset="20444.29">5318 2851 384 0,'0'0'-25'16,"0"0"8"-16,0 0 7 0,0 0 6 0,0 0 5 15,0 0 15-15,0 0-11 0,0 0 6 16,0 0-4-16,0 0 4 0,44 8 2 16,-28-5-2-16,1-3 1 0,3 2-3 15,1-2-1-15,2 2-1 0,4-2 5 0,2 2 0 16,2-2-1-16,2 3-1 0,0-3-2 16,-1 0 3-16,2 1-3 0,-1-1 0 15,-2 0-1-15,-9 0-3 0,1 0 3 16,2 0-1-16,-6 0-2 15,-3 4-4-15,3-4-7 0,-2 0-2 16,-5 0-5-16,4 0-8 16,-5 3 0-16,-11-3-3 15,21 1-1-15,-21-1-12 0,16 4-9 0,-16-4-68 16,11 2 39-16</inkml:trace>
  <inkml:trace contextRef="#ctx0" brushRef="#br0" timeOffset="20830.91">6242 2706 288 0,'0'0'-11'0,"0"0"6"15,0 0 0-15,6-4 1 0,-6 4 4 0,0 0-2 16,0 0 5-16,0 0 2 0,0 0 1 16,-48 4 3-16,36 1-3 0,0 3 3 15,-2-1 0-15,2 6-2 0,-6 2 3 16,4-1 2-16,2 4-1 0,1 2 1 16,6 2 3-16,-5 1 1 0,5 2 2 15,5 1 0-15,0-2-4 16,4 4 2-16,-3-2-3 15,5 0-2-15,3-2 3 16,-2 0-5-16,-1 1 2 16,4-2-3-16,-4-2 3 0,9-1-4 15,-4-1-4-15,-3-2-6 0,6 0-8 16,-2-2-9-16,3-3-9 16,-3-1-9-16,3-2-13 0,1-1-83 15,-3 0 46-15</inkml:trace>
  <inkml:trace contextRef="#ctx0" brushRef="#br0" timeOffset="21400.15">6368 3006 328 0,'4'-4'-24'0,"3"-4"8"0,-7 8 2 0,16-10 2 15,-5 2 7-15,1 4 1 0,2 0 2 0,-2 2 2 16,3 0 6-16,-2 0-1 0,-13 2 0 16,27 0 5-16,-15 0-3 0,3 2-4 0,-3-2 1 15,-2 4 2-15,1 0 1 0,-2 3-2 16,2 0 3-16,-4 3-4 0,-2 0 1 16,0 0 2-16,-3 2-1 0,-4 3-1 15,-3-3-1-15,0 4 3 0,-2-1-3 16,-8 1-1-16,6-2 2 15,0-4-1-15,-1 3 5 0,1-4-5 16,1 2-1-16,0-2 1 0,1-1 3 16,2-4 6-16,5-4 2 0,-11 14 0 0,11-14-1 15,-6 8-2-15,6-8-1 0,0 0-3 0,0 0 2 0,0 0-3 16,0 0-4-16,0 0-1 0,29-31 2 16,-18 22 1-16,3-2-3 0,-4-4-6 15,3 2 4-15,-1-2-3 16,3 1 3-16,-3-1 0 0,-2 2-2 15,1 1 3-15,-2 1 2 0,-2-2-2 16,4 5-4-16,-6 0 3 0,2 0-2 16,1 0-2-16,-6 1 4 15,-2 7-2-15,11-7 1 0,-11 7-3 0,0 0 2 0,0 0 1 0,0 0 1 0,0 0 2 16,9 18 1-16,-9-18 2 0,0 20 4 0,3-8-6 16,1 1 4-16,0-1-1 15,-1 1 0-15,5 1 1 0,-7 2 1 16,3-2-5-16,3 0 5 0,-1-1-4 0,-2-2-6 15,7 1-2-15,-6-2-8 0,2 4-9 16,0-8-11-16,1 2-10 0,0-1-13 0,2-2-81 16,-4 1 46-16</inkml:trace>
  <inkml:trace contextRef="#ctx0" brushRef="#br0" timeOffset="21685.33">6651 2722 333 0,'23'1'-20'0,"-6"2"12"0,3 5 6 0,1 2 7 0,-2 1 4 16,8 6 2-16,-1 5 3 0,1 0 5 15,5 9 0-15,-5 1 1 0,-5 3 4 16,1-1-2-16,-3 4 3 0,-3-5-4 15,-7 2-1-15,0 1-2 0,-7-4 0 0,1 0-3 16,-4-2 2-16,-4 0-6 0,1-5 2 16,-5 0-2-16,2 1-11 0,4-5-3 0,-6-2-11 15,2-1-15-15,2 0-17 0,-3-4-20 16,6 0-90-16,-3-2 53 0</inkml:trace>
  <inkml:trace contextRef="#ctx0" brushRef="#br0" timeOffset="23375.14">15718 6991 375 0,'-11'-3'-34'0,"11"3"5"0,-23-1 3 16,23 1-2-16,-22-4 6 0,14 3 1 16,-7-2 3-16,15 3 0 0,-20-4 3 15,5-1 6-15,15 5 6 0,-16-3 3 16,16 3 9-16,-17-4 2 0,17 4 1 16,-12-4 4-16,12 4 3 0,-8-8-1 0,8 8 3 15,-13-4-5-15,13 4 6 0,-6-8-3 16,6 8-1-16,0 0 5 0,-4-9-4 0,4 9 2 15,-5-11-4-15,5 11 3 0,0 0 2 16,0 0-5-16,0 0-1 0,0 0-7 16,5-20 2-1,5 17-1 1,-10 3 2-16,17-2-1 0,-8-1-5 0,-9 3 3 0,28 3 1 0,-16-1-4 16,3 1 3-16,-3 0-2 0,-1 1 3 15,5 1-4 1,-2 3 2-16,-2-1 2 0,-1 1-6 15,1 2 3-15,-7-3 0 0,1 5 1 16,0 0 0-16,-6 0 0 16,0 3 2-16,-2-3 2 0,-4 4-6 15,-3 1 2-15,1 0-5 0,-7 1 4 16,-1-5-1-16,6 3-3 0,-6-1 1 16,1 1 3-16,3-4 2 15,1 1-3-15,-1-4-1 0,6-2-2 16,-2 4 4-16,0-5 2 0,8-6-1 15,-10 11 3-15,10-11-7 0,0 0 3 0,0 0-1 16,0 0-3-16,0 0-1 0,0 0 6 0,44-24-4 0,-33 12-1 16,9-1 0-16,-1-2 3 15,-5-1-1-15,9-4-1 16,-2 1 5-16,2-2-8 16,-7 1-1-16,4 0 4 15,-3 3 1-15,-2 2-4 16,-3-1 2-16,0 3-1 15,3-1-5-15,-9 5 4 16,6-2-3-16,-8 5-3 0,3-2 2 0,1 2 0 16,-8 6 1-16,8-10-2 0,-8 10-2 15,0 0 5-15,0 0-2 0,0 0-2 0,0 0 3 0,0 0 3 0,-23 28-5 0,14-18 4 16,2 2 1-16,5 2 1 0,-6-1-2 0,-3 3 3 16,6-1 0-16,2 1-5 0,3 1 2 15,-4 0 5-15,4-2-3 0,0 1 5 16,4 1-2-16,3 5 9 0,1-8-4 15,0 5 1-15,10-3 1 16,-3 3 4-16,8-2-5 0,2-4 3 16,2-1-4-16,-3 0 3 15,4-4-1-15,-2 3-3 0,1-4-11 16,-4-1-6-16,-3 2-11 16,2-2-27-16,-4-1-27 15,0-4-42-15,1-1-131 0,-14 3 234 16</inkml:trace>
  <inkml:trace contextRef="#ctx0" brushRef="#br0" timeOffset="49101.89">10812 10039 66 0,'0'0'-3'0,"0"0"8"0,-4 12 5 0,4-12 8 16,0 0 7-16,0 13 2 0,0-13-5 15,0 0 1-15,-4 11-6 0,4-11 2 16,0 0 2-16,-2 12 3 0,2-12 1 0,0 0 2 16,0 0-3-16,0 13 5 0,0-13-2 15,0 0 6-15,0 0-8 0,2 8 2 16,-2-8-1-16,11 3-4 0,-11-3-3 0,20 4 0 16,-7-4-2-16,-13 0-3 0,31-7 1 15,-12 6 2 63,-1-4 0-78,5-1-4 0,-3-3 2 0,-1 1-4 0,2-5 3 0,-5 5-1 0,5-6-4 16,-9-2 4-16,4 3-6 0,-5-2 0 0,0-2 0 0,-5 4-1 0,0 1 3 0,-2-2-6 0,-2 2 1 16,-4-1-2-16,2 13 5 0,-10-19-4 0,0 10 2 0,-8 5-2 0,6 0-1 15,-8 4-1-15,-1 0 2 16,-2 7-4-16,1 3 0 15,-4-2 3-15,-2 8 1 16,6 2-3-16,-4 2 6 0,4 1-5 16,6 3-1-16,-2-3 3 15,6 5-4-15,2-4 7 16,2 2 0-16,5-5-3 0,6 4-1 16,1-1-2-16,2 1 0 15,8-6-2-15,-1 3 6 0,7 0 2 16,7-2-3-16,-5-1 3 15,10-2-7-15,-8-2 1 16,3-4-8-16,1-1-9 16,-4 0-11-16,-1-6-11 15,-1 0-15-15,-4 2-18 0,-2-4-146 16,-2 0 74-16</inkml:trace>
  <inkml:trace contextRef="#ctx0" brushRef="#br0" timeOffset="49664.82">11620 10136 539 0,'11'-8'-40'0,"0"4"5"0,-5-4 6 0,4-1 10 0,-6 2 5 0,2-2 7 16,1 1 2-16,-7 8 4 0,4-19 1 15,-4 9 6-15,0 10-4 0,-4-18 2 0,-3 10-3 16,-3 2 1-16,0-1 3 0,0-1-2 15,-8 3 5-15,6-1-3 0,-8 1-1 0,3 4-1 16,-2 1-2-16,-1 0 4 16,-1 1-3-16,2 2 2 0,-5 5 0 0,6-2-1 15,0 2 3-15,4 3-2 0,2-2-1 16,1 2 4-16,2 0-5 0,2-3-1 0,3 2 0 16,0 4 3-16,4-4 0 0,0-10 2 15,4 19-3-15,3-11 2 0,1-3-1 0,-3 3 1 16,6-4 1-16,-3 2 1 0,2-2-2 15,5-4 1-15,1 4 0 0,-3-8 0 16,-13 4 4-16,31-4-2 0,-19-2 1 16,3 2 4-16,-3-2 2 0,-2 0-1 0,2 0 5 15,-2 0-2-15,-10 6 1 0,18-8-4 16,-10 7-1-16,-8 1-3 0,12-3-1 16,-12 3 1-16,0 0-2 0,11 11 1 0,-11-2-2 15,0 3-2-15,0 3 4 16,1 4 2-1,-1 2-3-15,0 3-3 0,0 3 4 0,0-3-3 16,-1 4 1-16,1 0-2 16,1 0 2-16,-1-2 0 15,0 0-3-15,6-4-4 16,-6 2-5-16,0-2-10 16,4-5-5-16,-4 0-5 0,1-2-4 15,-1-2-12 16,4-1-9-31,-4-5-16 16,3 1-131-16,-3-8 67 0</inkml:trace>
  <inkml:trace contextRef="#ctx0" brushRef="#br0" timeOffset="50331.8">11819 10083 506 0,'3'-12'-28'0,"1"0"2"0,-4 12 11 15,1-17 13-15,4 7 6 0,-5 10 5 16,4-16 4-16,-4 16-2 0,0-12-1 0,0 12-2 16,2-10-4-16,-2 10 1 0,0 0 1 15,0 0 1-15,0 0-2 0,0 0-4 16,0 0 4-16,0 0 2 0,0 0-3 16,0 0 2-16,-6 34 1 0,10-20 1 0,-2 2-2 78,4-4-1-78,2 1-1 0,-1 0 3 0,-2 6 0 0,6-6-1 0,0 3 3 15,-1-1-1-15,2-3-1 0,3 0 0 0,-7-1-2 0,3-1 1 0,3-3 1 16,-2 1 3-16,3 0-2 0,-3-7-2 0,-1 3 5 0,1-2-6 16,-12-2 0-16,21-6 2 0,-12 2-1 0,5-4 0 15,-9-1 0-15,6 2 0 0,-3-6-3 16,-2 1-1-16,1-1 4 0,-2 2 2 15,2 2 1-15,-3-1 0 0,0 0-2 0,-1 3-3 16,-3 7 0-16,8-15-1 0,-8 15-1 16,0 0-1-16,5-9 3 0,-5 9-3 15,0 0 1-15,0 0-1 0,0 0 7 0,13 25-5 0,-9-14-3 16,-4-2 3-16,2 2-4 0,7 0 6 0,-4 1-4 16,6 1 3-16,-4-5 0 15,2 3-2-15,2-2 4 0,-3 2-1 16,2-5-4-16,5 2 2 0,-3 0 0 15,3-2-3-15,-3-5 2 0,2 2-1 16,4 1-3-16,-6-8-4 16,-12 4-3-16,22-7-4 0,-7 2-2 15,-4-5-3-15,-3 0-1 0,6-4 2 16,-8 6 3-16,0-5-1 16,2 1 2-16,-5 1 0 0,2 1 2 15,5 0 2-15,-9 0 5 0,3 3-4 16,-4 7 0-16,7-12 1 0,-7 12 0 0,6-8 2 0,-6 8 5 15,0 0 1-15,0 0 3 0,0 0-3 0,0 0-3 0,20 20 3 0,-16-13 4 16,-1 1-1-16,1 1 1 0,-4 2-1 16,1-2 1-16,3 3-3 0,-4-12 2 0,7 17-3 0,-7-9-2 0,4 0-4 15,-4-8-11-15,4 12-11 0,-1-4-16 0,-3-8-21 0,4 11-105 0,-4-11 57 16</inkml:trace>
  <inkml:trace contextRef="#ctx0" brushRef="#br0" timeOffset="50557.89">12448 9791 477 0,'0'0'-4'0,"-2"-15"0"16,-2 9 0-16,4 6 3 0,-4-12 3 15,4 12 1-15,-3-11 0 0,3 11 0 16,-4-11-5-16,4 11-5 0,0 0-12 0,0 0-7 15,-7-9-13-15,7 9-12 16,0 0-62-16,0 0 38 0</inkml:trace>
  <inkml:trace contextRef="#ctx0" brushRef="#br0" timeOffset="51184.05">12834 9608 324 0,'9'-8'-1'0,"-9"8"2"0,5-9 1 16,-5 9 4-16,7-4 1 0,-7 4 4 15,0 0-2-15,0 0 3 0,0 0 1 0,0 0 7 16,0 0 0-16,0 21 4 0,0-7 0 16,-4 0-6-16,4 1 4 0,-3 9 5 15,-1-3-1-15,3 5-2 0,-3-1-1 16,4 3 1-16,-5-1-4 15,5 3-2-15,-2 0 0 0,-2 2 0 16,4 1 2-16,-2 2-1 16,2-6-5-16,0-1 2 0,-4 3-3 15,4-2-2-15,4-1 5 16,-2-1-3-16,2 1 0 0,3 0-4 16,-3-3-1-16,1-4 7 15,-2 2-9-15,8-3 2 16,-3-5 2-16,0-1 2 15,2 2-11-15,5-6-1 0,-3-4-3 0,4 1-5 16,1-4-2-16,-1-6-4 0,2-2 5 0,2-3-2 16,-4-2-3-16,5-3 2 0,-5-2 2 15,1 2-2-15,-5-4 2 0,3 1-1 16,-4 0 4-16,-3 4-4 16,2-2 2-16,-2 2 0 0,-2 3 3 15,0-2-1-15,1 5-2 0,-3-5 1 16,-4 11-2-16,7-12 4 0,-7 12 4 0,4-7-3 0,-4 7 3 15,0 0-4-15,0 0 2 0,0 0 3 0,0 0 2 0,0 0-4 0,0 0 1 0,0 0 1 0,-10 31-2 0,16-19 4 16,-2-1-1-16,-3-1-4 0,6 1 1 0,-3 1-1 16,2-3-11-16,2 5-1 0,0-5-11 15,3 2-8-15,-6-5-13 0,6 1-15 16,0 0-96-16,3-3 54 0</inkml:trace>
  <inkml:trace contextRef="#ctx0" brushRef="#br0" timeOffset="51362.75">13178 9728 432 0,'0'0'-1'0,"-8"-6"-2"0,8 6-1 0,-11-6-2 16,11 6 4-16,0 0-4 0,-11-8 6 15,11 8-4-15,0 0-9 0,0 0-2 0,0 0-9 16,0 0-15-16,-12-1-69 0,12 1 37 15</inkml:trace>
  <inkml:trace contextRef="#ctx0" brushRef="#br0" timeOffset="52206.91">13378 9528 269 0,'0'0'-11'0,"17"-12"2"16,-9 11 5-16,-8 1 2 0,16-8 5 15,-16 8 5-15,13-5 2 0,-13 5 2 0,20 5 6 16,-9-1 5-16,-3 4-2 0,3 1 4 16,-2 7-4-16,2 2 7 0,-5 3-3 15,5 3-1-15,-6 3 0 47,2 3-4-47,1 2 5 0,-5 0-3 0,1 4 1 0,-3-4-4 0,3 4-1 0,-4-6-3 0,0-1-3 0,0 2 7 0,0-6-3 0,0 3-2 0,0-3-3 16,0-3-2-16,-4 0 2 0,4-4-5 15,0-4-1-15,0 1 3 0,0 1 4 16,0-4 3-16,-1-3-5 0,2 3-4 16,-1-12-5-16,0 10 3 0,0-10 1 0,11 1-5 15,-11-1 1-15,0 0-2 0,21-15 0 16,-16 6-3-16,6-2-2 15,-4-1 4-15,6-1-6 0,-6 5 4 16,3-5-2-16,2 2 7 0,-1 2-5 16,0 1 1-16,-2 0-1 0,4 2-2 0,-3 0-1 15,3 3 6-15,-13 3-4 0,27 0 0 0,-13 3 2 16,-2-1 3-16,-1 2 0 0,4 4-5 16,-3-2 4-16,-2 3 3 0,1 2-5 0,-2-2 3 15,-2 3 1-15,-6-4-1 0,9 5 0 16,-9-2 0-16,-1 1 3 0,4-3-4 15,-4-9-1-15,-4 18 6 0,4-18 3 0,-5 12-7 16,-1-7 3-16,-2 0 0 0,8-5-3 16,-14 3-1-16,14-3 3 0,0 0-4 15,0 0 3-15,-23-4-1 0,23 4 0 0,0 0-1 16,-9-11-1-16,9 11 3 0,-7-6 4 16,7 6 1-16,0 0-9 0,0 0 0 15,3-22 3-15,-3 22 1 0,8-9 1 16,-8 9-1-16,1-11 2 0,-1 11-6 0,11-12 1 15,-5 8-1-15,-6 4-1 0,15-9 4 0,-6 8 1 16,-9 1-2-16,19-7-3 0,-8 7 4 16,-11 0-1-16,22 0 2 15,-7 4-1-15,-4-1 0 0,1 1-5 0,-2 2 5 16,0-2 0-16,0 3-6 0,-3 1 6 16,4 0-3-16,-6-1 2 0,2 3-1 15,-3-3 2-15,-2 4 2 0,-2-2 1 16,0-9-2-16,-6 19 1 0,-5-13-3 0,-1 0-1 15,0-1-2-15,-9-1-3 16,1 0-15-16,-2 0 1 16,0-4-5-16,0 3-18 0,5-1-7 15,-4-2-13-15,1-2-99 16,2-1 56-16</inkml:trace>
  <inkml:trace contextRef="#ctx0" brushRef="#br0" timeOffset="52956.02">14107 9924 395 0,'0'0'-31'0,"0"0"8"16,0 0 8-16,0 0 7 0,0 0 8 15,0 0-1-15,0 0 6 0,0 0-1 16,0 0 3-16,0 0 2 0,0 0-1 0,0 0 4 15,0 0 0-15,25-9 1 0,-25 9-1 16,0 0 0-16,12 1-2 0,-12-1 4 16,15 6-3-16,-7-1 1 0,1 0-1 15,3 2-1-15,-1 4 3 0,1-2-4 16,3 3 2-16,-3 0 0 0,2 5-1 16,-3-2 3-16,1 2-2 0,-4 1-2 15,-4-4 0-15,7 5 1 0,-7-2-6 16,4-2 4-16,-8-2-2 15,2 1 2-15,-4-2-1 0,2 0 1 16,0 1-1-16,-4-2 4 0,4-11 2 16,-4 17 2-16,4-17-1 0,0 12-2 0,0-12 2 15,0 0 0-15,-6 8-4 0,6-8-1 0,0 0 4 0,0 0-3 16,0 0-1-16,0 0 2 0,0 0-2 0,10-44-7 16,-4 32 4-16,6-1-4 0,-1-5 3 0,1-3-6 15,3 4 1-15,-3-2 5 0,1 2-2 16,-1 1 1-16,-1 0-2 0,-3 1-3 15,2 4 3-15,-4-1-4 0,4 3 1 16,1-2-1-16,-3 5-9 0,-1-5-6 16,-7 11-6-16,8-12-8 0,-4 7-7 0,-4 5-7 15,8-10-9-15,-8 10-13 0,0 0-115 0,8-10 61 16</inkml:trace>
  <inkml:trace contextRef="#ctx0" brushRef="#br0" timeOffset="53236.74">14640 9928 471 0,'0'0'-20'16,"0"0"5"-16,15 0 7 0,-15 0 6 0,0 0 2 15,0 0 14-15,0 0-11 0,0 0 3 0,7 8 2 16,-7-8 3-16,0 0 2 0,-4 15 5 15,4-15-5-15,-3 24 5 0,3-16 4 16,0 11-4-16,-4-5-1 0,4 2 0 47,0 3-4-47,0 0 8 0,0-2-11 0,-1 0 1 0,1 1-3 0,0 0-3 0,0 1-7 16,0-3-5-16,0-1-10 0,1-3-10 15,-1 1-10-15,0-1-5 0,0-3-13 16,0-9-110-16,0 11 56 0</inkml:trace>
  <inkml:trace contextRef="#ctx0" brushRef="#br0" timeOffset="53396.67">14710 9671 423 0,'1'-9'-19'0,"-1"9"-1"16,7-12 1-16,-2 6 4 0,-5 6 4 0,5-10-4 15,-5 10 3-15,8-10-3 0,-8 10-3 16,0 0-8-16,2-9-7 0,-2 9-42 16,0 0 25-16</inkml:trace>
  <inkml:trace contextRef="#ctx0" brushRef="#br0" timeOffset="53833.78">14835 9891 204 0,'0'0'0'0,"0"13"2"0,0-13 4 16,4 12 2-16,-4-12 7 0,0 0 1 0,0 12 1 16,0-12-3-16,0 0-1 0,0 11 2 15,0-11-3-15,0 11 3 0,0-11-4 16,-4 14 1-16,4-3 9 0,0-11-7 15,0 21 7-15,0-9-2 16,0 2 2-16,0 3-2 0,4-2 1 16,-1 6-8-16,1-2 1 15,4 2 8-15,-6-2-7 0,4 1-4 16,0 1-3-16,2-5 4 0,0 1 3 16,3 3-4-16,1-1 2 15,3-4-3-15,2-2 3 0,-5-1-4 16,4-5 1-16,1 3 2 15,2-6-3-15,0-1 8 0,-3-3-9 16,6 0 2-16,-7-4-9 0,6-3 0 0,-3-3-4 16,-1-5-3-16,-1-2-9 15,1-5-6-15,-9 1-4 16,3 0-8-16,-3 2-5 0,-8-2-4 16,4 1-10-16,-4 5-105 0,4 0 53 15</inkml:trace>
  <inkml:trace contextRef="#ctx0" brushRef="#br0" timeOffset="54456.78">15330 10036 390 0,'0'0'-20'0,"0"0"5"0,0 0 4 0,0 0 7 15,0 0 5-15,0 0 2 0,18-8-2 0,-18 8 0 16,0 0 3-16,0 0 3 0,4 11-4 15,-2-3 5-15,2-1 3 0,1 3-5 16,-4 1 2-16,6 1 0 0,-3 1-4 16,-4 2 2-16,4 2 2 0,-4-2-1 15,1 0-1-15,-1-1 1 0,6 1-1 16,-6-2 3-16,4 2-4 0,-4-6 1 16,0 5-1-16,0-5 0 0,1-1 0 15,-1-8 4-15,7 16 2 0,-7-16-1 16,0 8-1-16,0-8-4 0,0 0 3 0,0 0 1 0,0 0-4 15,0 0-1-15,22-29 1 0,-18 17-1 16,4-3-4-16,0-4 1 0,3 2 0 16,0 2 4-16,-5 1-5 0,4-1 4 15,0 0 1-15,2 5 1 0,-2-1-2 16,-5 2-3-16,8 1-2 16,-5 1 2-16,-2 3 2 0,-6 4-4 0,18-4 2 0,-18 4 1 15,22 8-1-15,-16-4-1 0,4 5-2 0,-4-1 1 16,2 3 4-16,-1-2-4 0,1 3 1 15,-4-1 2-15,0 0-5 0,0-2 3 0,-1 3-8 16,1-4 3-16,-3 3 1 0,6-5 3 16,-7-6-3-16,4 14 3 0,-4-9 0 15,0-5 1-15,0 0-3 0,0 0 3 0,0 0-4 16,0 0 2-16,0 0-2 0,26-25 5 16,-22 14-9-16,7-4 1 0,-3 1 3 15,7 2-2-15,-2-4-1 16,-4 4 2-16,9-2-1 0,-4 6 3 15,-2-1 0-15,3 1-1 0,1 4 3 16,-1 4 9-16,-1 0-8 0,2 4 0 16,-5 0 1-16,1 3 0 0,-1 3-3 15,5 5 0-15,-7-2-1 16,-4-1-1-16,5 3-5 0,-6 2-12 16,0-3-10-16,0 0-16 15,-4 1-86-15,1 0 45 0</inkml:trace>
  <inkml:trace contextRef="#ctx0" brushRef="#br0" timeOffset="55063.57">16342 10100 400 0,'0'0'15'16,"13"-4"-6"-16,-13 4 0 0,0 0-1 15,0 0-1-15,16 4 2 0,-16-4 6 16,11 8 8-16,-7 3-1 0,0 2-2 0,-2 2 0 16,-2 2-1-16,4 2 2 0,-4 6 2 15,0 1-4-15,0 4-1 0,-4 0-4 0,4 0 0 16,0 5 0-16,-2 0-7 0,-2-7 7 16,4 1-5-16,-4 3 0 0,4-7-1 15,-4 1 0-15,-3-2-1 0,7-3 4 0,-1-4-1 16,1-2-3-16,-6 1 0 0,6-7-2 15,-1-1-1-15,1-8 0 0,0 0-3 16,0 0-3-16,0 0 2 0,0 0-6 0,-19-36-1 16,19 18-3-16,0-10-1 0,0-7-5 15,0-2-1-15,4-5-2 0,7-2 1 16,-6-1 2-16,2 8 1 0,4-2 3 16,-1 6 4-16,-4 2 0 15,11 2 2-15,-1 3-2 16,-1 6 3-16,5 3 2 0,-2 6 3 15,5 3 1-15,-2 4 1 16,2 4 0-16,4 3 0 0,-2-2 0 16,-2 7 4-16,-3 3-1 15,-2 2-2-15,0-3 0 0,-5 4-1 16,0-2 2-16,-7 2-2 0,3-2 2 16,-4 1-1-16,-5 0 0 15,0-1 1-15,-5-2 3 0,5-10-4 0,-15 14 0 0,2-7-5 16,0-2-2-16,-1 2-8 15,-2-7-7-15,2 0-7 0,-1 0-7 16,15 0-13-16,-31 0-8 0,17-7-14 16,2 6-75-16,1-4 48 0</inkml:trace>
  <inkml:trace contextRef="#ctx0" brushRef="#br0" timeOffset="55400.75">16852 10104 383 0,'10'-4'-3'0,"-10"4"-2"0,9-9 3 16,-9 9 10-16,8-8 6 0,-8 8 3 16,7-8-1-16,-7 8 4 0,0 0-3 0,0 0 2 15,-15-17 1-15,15 17-5 0,-19-7-2 16,19 7 0-16,-22 0-2 0,22 0 0 16,-27 7 2-16,15-1-7 0,1 0 2 0,-1 3 1 15,-1 2 0-15,8-1 0 0,-3 1 2 31,1 2-8-31,0 3 3 0,6-5 1 16,1 2-4-16,1 2 3 0,2-3 0 0,8 1-1 16,-7-2 0-16,5-2-4 15,4 1 1-15,2-4 2 0,-3-2-1 16,4 2 1-16,3-5-2 0,-5-2-1 16,-14 1-3-16,31-8-4 0,-14-2-5 15,-2-3-4-15,-7-2-6 16,3 1-6-16,-3-5-4 0,-4 6-3 15,-4-3-4-15,0 1-5 0,0-1-11 16,-3 1-85-16,-2 2 47 16</inkml:trace>
  <inkml:trace contextRef="#ctx0" brushRef="#br0" timeOffset="55652.07">17095 10019 374 0,'0'0'-4'0,"19"-3"0"0,-19 3-3 0,0 0 1 16,0 0 1-16,14 3 6 0,-14-3 3 15,0 9 5-15,0-9 1 0,0 19 4 0,0-8-2 16,0 2-4-16,0-1 2 0,-6 7-2 16,6-2 1-16,-3 0-4 15,3 1 3-15,-1 4-1 16,-3-7 1-1,4 2-8 1,-4-1-6-16,4-4-9 16,0 3-8-16,-6-4-4 0,6-11-15 0,-4 17-77 0,4-17 41 15</inkml:trace>
  <inkml:trace contextRef="#ctx0" brushRef="#br0" timeOffset="55758.81">17307 9615 287 0,'0'0'-30'16,"9"-13"-58"-16,-9 13 30 0</inkml:trace>
  <inkml:trace contextRef="#ctx0" brushRef="#br0" timeOffset="56657.64">17382 10087 222 0,'0'0'-3'16,"6"15"-1"-16,-6-15 6 0,0 9 2 16,0-9 5-16,0 0-4 0,0 13-1 15,0-13 1-15,4 12 4 0,-4-12-1 0,0 15 1 16,0-7 0-16,4 3 3 0,-4-2 0 15,4 3-2-15,-4 1-2 16,-4 2 0-16,4-2-1 16,0-1 3-16,0 6-2 15,-4-4-3-15,4 4 2 0,-4-4 0 0,4 2 0 0,0 0-1 16,-6-2-1-16,6 2-2 16,-4-3 1-16,4-5 0 15,0 3 0-15,0-11-2 0,0 20 1 0,0-20 2 16,0 12-2-16,0-12-1 0,0 0-2 0,0 0 3 0,0 0-3 0,0 0 2 15,22-27-2-15,-18 14 0 0,11-5 0 0,-3 0-4 16,7-6 4-16,-5-2-3 0,8 1-1 0,0 1 1 16,-3-1 0-16,-4 6 4 0,1-2 1 0,2 6 0 15,-3-2-4-15,1 5 2 0,-1-2 0 16,-3 6 2-16,-2 2 0 0,2 0-1 16,3 5-1-16,-15 1-1 0,17 4-1 15,-11 4 5-15,3-1-2 0,-5 3 0 0,4 0 1 16,-4 2 1-16,-3 1-2 0,9-1 1 15,-2 1 0-15,-8-1 0 0,8 0 0 16,-2 2-5-16,2-2 5 0,0 0 4 16,3-2-6-16,1 4 3 0,7-8 0 15,-7 2 1-15,6-4-2 0,1 3 2 16,4-3-3-16,-5-1-1 16,4-3 0-16,0-3 1 0,5 0-2 15,0-2 2-15,-5 1 0 16,1-7 0-16,0 5 0 15,-5-8 1-15,4 2-4 16,-4-2 2-16,-3-4-3 0,1-3 3 0,-5 0 0 16,1-3-3-16,-2-2 5 15,-6-6 2-15,4 0-5 16,-4 0-4-16,-4-4 5 0,4 4-1 16,-4-2 3-16,-4 0 3 0,4 5-1 15,0 1 1-15,0 4 1 0,0-3 0 16,0 3-2-16,0 2 4 0,0 2-2 0,0 5-3 15,0-2 2-15,0 2-3 16,0 3 2-16,-4 1 0 0,4 11-3 0,-4-20 0 16,4 20-1-16,-4-10 1 0,4 10-1 15,0 0-1-15,0 0 1 0,0 0 4 0,0 0-2 0,-22 32-1 0,14-15 4 0,5 7-3 0,-1-3 5 0,0 9 0 0,0-1 2 0,0 3-2 0,0 0 0 0,0 4 0 16,1-1-2-16,-1 1 1 0,4-7 0 16,0-1 3-16,0-1-2 0,0 2 10 0,4-4-11 15,-4 1-1-15,3 2 1 0,1-7-1 0,4 4 3 16,-4-2 5-16,7 0-6 0,1-6-6 15,-4 3-5-15,6-3-1 0,-6-2-8 16,7-2-5-16,-7-3-12 0,7-2-6 16,-3-3-11-16,2-5-10 0,0 0-102 0,-14 0 54 15</inkml:trace>
  <inkml:trace contextRef="#ctx0" brushRef="#br0" timeOffset="56917.83">18047 10083 388 0,'-16'-8'-33'0,"16"8"4"0,0 0 9 0,0 0 4 16,0 0 7-16,25-11 5 0,-11 9 1 16,-14 2-1-16,32 0 2 0,-10 0 3 0,1 0 1 15,0 0-3-15,3 0 5 0,5 2-7 16,-4-2-3-16,1 0-4 0,-6 2-13 15,1-2-23-15,-4 0-18 0,-3-2 22 0</inkml:trace>
  <inkml:trace contextRef="#ctx0" brushRef="#br0" timeOffset="61936.68">11123 11066 95 0,'-19'-7'24'0,"19"7"-6"0,-8-5-5 0,8 5 7 16,-10-6 5-16,10 6-1 16,-11-6 3-16,11 6-5 0,-11-6 3 0,11 6-2 15,-9-8 1-15,9 8-2 0,-11-5-2 16,11 5 3-16,0 0 0 0,-6-7 2 0,6 7 1 15,0 0 1-15,0 0-3 0,-11-9-2 16,11 9 0-16,0 0-6 0,0 0-5 16,17-13 1-16,-9 9-2 0,4 1 3 109,3 0-6-109,2 2-2 0,2-3 1 0,5 1 0 16,1 1 1-16,10 0-5 0,0-2 5 0,9 2-6 0,4 0 3 0,5 0-1 0,3 2 7 15,8-3-13-15,7 2 4 0,1-3 4 0,4 1-3 0,1 0-3 0,3 2 2 16,1 1 7-16,7-3-9 0,3-1 1 0,-12 0 2 0,2 2-4 16,6 0 4-16,3-2-2 0,-11 3 1 0,12-3 0 0,-2 0-1 0,-2 1 1 15,-6 2-1-15,10-3 0 16,-7 0 0-16,-3 1 0 15,-5 1 1-15,15-4-2 0,-14 1-1 16,-1 4 3-16,0-5-1 16,16 5-4-16,-16-3 1 15,0-1 3-15,1 1-1 16,-1 0 4-16,0 0-5 0,-1 0 2 16,-7-3 0-16,7 3 0 15,-5-3-2-15,1 1 0 16,-3 0 2-16,0 1-2 15,3 1 3-15,-6-4-4 16,3 7 4-16,-5-5-3 0,5 1 0 16,-6 2 2-16,-6-2 0 15,-2 4 1-15,-1-2-2 16,-4 0 1-16,2 2 2 16,-4-3 0-16,-2 1-2 15,-8 1 2-15,3 0 1 16,-9 2 1-16,2-2-5 0,2-2 3 15,-4 4 0-15,-5 0 0 16,6-2-2-16,-8 2 0 0,2-2 3 16,3 2-4-16,-2-3-2 0,-5 3 5 15,9 0-1-15,-2 0-3 16,5 0 1-16,-8 0 0 16,1 0-6-16,4 0 13 15,-2-1-10-15,2 1 7 16,-2 0-2-16,8 0-1 15,-10 0 2-15,6 0-3 16,1-4 4-16,-2 4-2 16,0 4-1-16,5-8-5 15,-2 1 8-15,-5 3-1 0,8 0-1 16,-4-3 3-16,-2 3-6 16,0 0 4-16,2-1-2 0,-1 1 3 15,-2 0-1-15,2-3 1 16,-4 3-1-16,2-2-3 15,2 2 3-15,-6 0 0 0,4 0 2 0,-5-2-4 16,4 2 0-16,-1 0-5 16,2-4 13-16,-5 4-6 0,4 0-1 31,-4-2 0-15,1 2-1-16,-4 0 1 0,3 0-3 15,-4 0 1-15,-2 0 0 16,1 0-2-16,2 0 6 15,-5 0-4-15,-2 0-2 16,7 0 1-16,-8 0 3 0,2 0 0 16,-2 0-2-1,3 0 1-15,-2 2-2 16,-5-2 3-16,4 4-2 0,-3-2 0 16,4 0-1-16,-2-2 1 15,-3 3 0 1,1-2-2-16,0 2 0 0,3 0 2 15,-15-3 0-15,22 4-1 0,-8-3-8 16,-6 2 3-16,-8-3-4 0,18 2-5 0,-7 0 5 16,-11-2-11-16,16 4-8 15,-16-4-7-15,11 2-7 0,-11-2-13 0,0 0-104 16,16 4 55-16</inkml:trace>
  <inkml:trace contextRef="#ctx0" brushRef="#br0" timeOffset="63866.81">12698 11094 390 0,'0'0'-31'0,"4"-11"12"0,-4 11 8 16,2-9 10-16,-2 9 6 0,0 0 6 0,8-10 0 15,-8 10 4-15,0 0-1 0,3-6 1 16,-3 6-1-16,0 0-3 0,0 0 1 16,0 0 2-16,0 0-5 0,4-11 5 15,-4 11 1-15,0 0-9 0,0 0-3 0,0 0 2 16,0 0 0-16,0 0 4 0,0 0 1 15,16 21-2-15,-12-10 1 0,3 1-2 16,-6 4-1-16,8-1 4 16,-7 5-2-16,6 0 2 15,-6 2-1-15,4 1 1 16,-1 2 6-16,-1 1-10 0,1-1-1 16,-2-1 0-16,1 3 1 15,0 1-1-15,-1-3 1 16,-3 3-3-16,4-1-4 0,1-3 8 15,0 4-2-15,-3-3-1 16,2 0-2-16,0-1 4 16,-2-1 1-16,4 1-3 15,-1-5 1-15,-1 1-3 16,-3-6 1-16,6 5-3 16,-3-4 0-16,0-2 1 15,3-1 1-15,-7 1 6 16,5-5-4-16,-5 3-4 0,4-4 5 15,3 1 2-15,-1-3-5 0,5 0 0 16,-2 1-1-16,2-2 1 0,1-2 0 0,5 1-4 16,-1-3 4-16,6 0-6 0,4-3-1 15,2 1 3-15,4-1 1 0,2 2-1 16,-2-5 0-16,5 1 5 0,3 0-8 16,-3-1 7-16,2 2 7 0,-8-2-8 15,-2-1-3-15,4 3 1 0,-6-1 2 0,0-3-5 0,-2 2 6 0,-6 0-5 0,-3 0 1 0,1 5 7 0,-4-7-10 0,-2 5-2 0,-4-5-3 16,-7 8 5-16,10-9-3 0,-10 9-1 0,0-13 1 0,0 13 5 0,-9-15-1 0,9 15-5 0,-5-12 8 0,5 12-3 0,-7-13 2 0,0 7 0 0,7 6 0 0,-5-12 2 15,5 12-1-15,-4-9 5 0,4 9 0 0,-7-11 0 16,7 11 0-16,-6-9 5 0,6 9-7 16,0 0-2-16,0 0 2 0,-8-11 2 15,8 11 4-15,0 0-4 0,0 0-4 16,-2-10 0-16,2 10-4 0,0 0 5 0,0 0-2 16,0 0 2-16,0 0-2 0,0 0 1 15,-5-8-2-15,5 8 1 0,0 0-1 16,0 0-1-16,0 0 2 0,0 0 3 0,0 0-2 15,0 0 2-15,0 0-2 0,0 0 0 16,37 10 2-16,-26-4 0 0,-3 3-2 16,7-5 5-16,-3 5 0 0,-2-1-2 15,8 3 5 1,-2 1-2 0,0 1 1-16,1 1-3 0,-2-2 3 15,1 6 4-15,0-3-4 0,-3 1-2 0,2 1 1 16,-6-2 2-16,2 2-1 15,-5-2-4-15,0 0 1 16,-1-2-2-16,-4 2 1 0,3-3-3 0,-8 1 5 16,3-1-1-16,-8-3 2 0,3 2-3 15,-4 0-5-15,-2-5-6 0,1 2-12 16,0-2-2-16,-1-1-7 0,-2 2-5 16,6-6-11-16,-7 4-11 0,15-5-17 15,-21 8-103-15,13-8 60 0</inkml:trace>
  <inkml:trace contextRef="#ctx0" brushRef="#br0" timeOffset="64156.33">14035 11502 416 0</inkml:trace>
  <inkml:trace contextRef="#ctx0" brushRef="#br0" timeOffset="64193.74">14046 11494 339 0,'0'0'-35'0</inkml:trace>
  <inkml:trace contextRef="#ctx0" brushRef="#br0" timeOffset="64396.05">14056 11487 250 0,'0'0'-20'0,"0"0"3"0,6-4 3 16,-6 4 2-16,0 0 2 0,0 0 1 15,0 0 4-15,0 0 4 0,6-9-3 0,-6 9 5 16,0 0 2-16,0 0 2 0,0 0 5 15,0 0-1-15,0 0 5 0,0 0-2 16,0 0 2-16,-38 16 3 0,27-10-1 0,4 2 0 16,-1 4-1-16,0 4 1 0,4 0 0 47,-2 2 1-47,2 3 4 0,4 2-3 0,-4-1 7 0,4 4-7 15,0-5 1-15,4 7 2 0,0-3-5 0,-4 2 4 0,2-2 0 0,-2 1-2 0,0-4-1 0,4 0-6 16,-4 0 0-16,0-4 1 0,0-1-4 0,-4-1 1 15,4-1-13-15,-2 1-5 0,2-6-11 16,0 1-12-16,0-11-14 0,-4 20-25 16,0-15-73-16,4-5 49 0</inkml:trace>
  <inkml:trace contextRef="#ctx0" brushRef="#br0" timeOffset="64596.05">13878 11815 364 0,'10'-5'-20'0,"2"2"4"0,7-2 6 15,-2 2 9-15,2-2 4 0,4 2 0 16,1 2-1-16,-2-2 3 0,4 0-2 0,-8 2-1 16,5 1-6-16,-2-4-10 0,-1 4-13 15,-4-3-8-15,3 3-52 0,-2-2 29 16</inkml:trace>
  <inkml:trace contextRef="#ctx0" brushRef="#br0" timeOffset="64980.99">14395 11604 229 0,'0'0'0'0,"15"-13"-1"0,-15 13 3 15,4-8 10-15,-4 8 3 0,4-9 5 0,-4 9 0 16,8-8 0-16,-8 8 0 0,0 0-1 16,0 0 2-16,0 0-1 0,0 0-5 15,0 0 3-15,0 0 0 0,-38 21 1 16,24-12-2-16,8 5 0 0,-2-1 1 16,-5 6-5-16,8-2 4 0,2 3-5 0,-1 3 3 15,1-2-1-15,-1 0 1 16,4 1-6-1,0 2 2-15,4-4-1 16,3 2 0-16,-4-3 0 0,6 2-1 16,2-3-3-16,-5-1-2 15,9-1-9-15,-7-3-5 16,7-1-10-16,-3 2-12 0,2-4-12 16,2-6-15-16,-1 3-113 15,-3-3 59-15</inkml:trace>
  <inkml:trace contextRef="#ctx0" brushRef="#br0" timeOffset="65751.92">14579 11662 426 0,'0'0'-29'16,"0"0"9"-16,0 0 4 0,0 0 10 0,0 0 4 16,0 0 2-16,0 0 3 0,-7-8 1 15,7 8 0-15,0 0 2 0,0 0 0 0,0 0 8 16,0 0-3-16,0 0 0 0,0 0-2 15,0 0 6-15,0 0 1 0,0 0-8 16,0 0 4-16,0 0 0 0,0 0 2 0,0 0-3 16,0 0 3-16,0 0-4 0,0 0 1 15,0 0 2-15,0 0 1 0,0 0-4 16,0 0 6-16,0 0-8 0,0 0 1 16,0 0-2-16,7-18 1 0,-7 18-1 0,0 0 0 15,11-4 1-15,-11 4-7 0,18-5 5 16,-6 1-4-16,-12 4 1 0,20 0 0 15,-5 0-2-15,0 4 0 16,-3-3-2-16,2 3 4 0,1-2 1 16,-3 4-3-16,1 1 2 0,2 0-4 15,-7 1 4-15,3 4-1 32,-3 1-1-32,0-4 2 0,-6 6-1 0,2-3 2 15,0 1-1-15,-4 2-1 0,0-2 2 16,-4-1-5-16,-2 3 6 15,2-4-3-15,0 2-1 0,-4-5 1 16,2 3 4-16,1-3-3 0,5-8-3 0,-7 16 0 16,7-16 2-16,-8 8 2 0,8-8-1 15,0 0 0-15,0 0 0 0,0 0-5 0,0 0 4 0,0 0-4 0,0 0 1 0,0 0 1 0,0 0 1 16,20-38-4-16,-6 26 1 0,-6-2 1 0,-2-1 0 16,6 0 0-16,-4 1 0 15,0-4-3-15,2 5 1 16,-5 1 0-16,-1-1 0 0,3 1 0 15,-6 1-1-15,6 4 4 16,-5-3-5-16,-2 10 3 0,6-14-1 0,-6 14 0 0,0 0 1 16,0 0-4-16,0 0 3 0,0 0 3 0,0 0-2 0,0 0 2 0,-15 42-4 0,22-30 3 15,-7 1-3-15,2 0 6 16,0 3-2-16,2-1-2 0,2 2 2 16,6-2 2-16,-4 1-3 0,3-1-5 0,2-1-11 15,-1 1-11-15,7-2-13 16,-4-3-12-16,-6-1-26 0,8-2-73 15,-6-6 52-15</inkml:trace>
  <inkml:trace contextRef="#ctx0" brushRef="#br0" timeOffset="65999">15038 11522 403 0,'0'0'-17'16,"0"0"-2"-16,0 0 5 0,0 0 16 0,0 0 0 15,37 18 6-15,-25-7 0 0,7 4 7 16,-2 2 2-16,-2 2 2 0,-2 1-4 16,4 5 3-16,2 0 1 0,-7 2-5 0,-1 1 2 15,-3-1-1-15,-4 2-1 0,0-5-5 16,-4 3 6-16,-4-2-5 0,0 0 0 16,0-2-1-16,-4-2 1 0,-3-1-5 0,3 0-8 15,-5 2-2-15,7-8-4 0,-7-2-6 16,5 0-4-16,3 0-9 0,-6-5-7 15,4-3-14-15,7-4-16 0,-10 8-63 16,10-8 44-16</inkml:trace>
  <inkml:trace contextRef="#ctx0" brushRef="#br0" timeOffset="66306.95">15538 11762 326 0,'0'0'-13'0,"-2"-15"8"0,2 15 5 16,0 0 5-16,0 0 3 0,0 0 6 16,0 0-5-16,2-13 4 0,-2 13-4 0,0 0 0 15,13-6-2-15,-13 6 0 0,13-1-1 16,5-3 0-16,-4 4-6 0,2 0-1 15,3 0-6-15,4 0-2 0,-9 0-6 16,6 0-6-16,-1 0-5 0,-2 0-8 0,2 0-64 16,0 0 33-16</inkml:trace>
  <inkml:trace contextRef="#ctx0" brushRef="#br0" timeOffset="66516.17">15604 11847 260 0,'-8'4'-6'0,"8"-4"6"0,0 0 8 16,0 0 5-16,0 0 0 0,16 15 5 15,-16-15-3-15,19 2 1 0,-11-2-1 0,7 4-2 16,-15-4-6-16,21 0-8 0,-8 0-6 16,6-4-13-16,-19 4-11 0,28-2-18 15,-15 2-41-15,5-2 30 0</inkml:trace>
  <inkml:trace contextRef="#ctx0" brushRef="#br0" timeOffset="66962.75">16251 11754 250 0,'15'-6'-5'0,"-7"2"4"0,0-4 7 16,2 6 9-16,-10 2 4 0,12-11-3 15,-12 11 5-15,11-8-1 0,-11 8 0 0,7-5-4 16,-7 5 0-16,0 0-5 0,0 0 0 16,0 0 0-16,0 0 2 0,0 0-4 0,-22-11 0 15,22 11-1-15,0 0-2 0,0 0-5 16,-32 17 6-16,26-10 0 0,-1 4-1 16,3-1-4-1,-7 0 5-15,10 2 0 0,1-2-1 16,-4 4 1-16,4-14-2 15,4 20 1-15,-3-8 1 16,10 0 2-16,-7-2-2 16,7-3-3-16,1 4 12 0,2-5-9 0,5 5 1 15,2-6-4-15,-5 1-2 0,6-5 3 16,0 2-2-16,-6-3 3 0,7-3 1 16,-7-1-1-16,3 0-3 0,-5-5 1 15,0-1-2-15,-6-3 0 16,2-2-1-16,-6 1-2 0,0-4 2 15,-8 1-8-15,0-2 0 0,-6-1-3 16,-8 6-2-16,2-4-10 16,0 6-11-16,-5-1-10 15,-2 5-23-15,1-3-82 16,0 5 50-16</inkml:trace>
  <inkml:trace contextRef="#ctx0" brushRef="#br0" timeOffset="72568.09">10672 6796 24 0,'0'0'4'0,"0"0"5"16,0 0 0-16,0 0-2 0,0 0 2 0,0 0 2 15,0 0-5-15,0 0 5 0,0 0 0 16,0 0 1-16,0 0 3 0,0 0-4 16,0 0 2-16,0 0-1 0,0 0 1 15,0 0 0-15,0 0-1 0,0 0-1 16,0 0-4-16,0 0 2 0,0 0-3 0,0 0 3 15,0 0-1-15,0 0-1 0,0 0 2 16,34-14 0-16,-34 14 0 0,9-6 0 0,-9 6-1 16,0 0 1-16,11-8 3 15,-11 8-3-15,6-6 0 0,-6 6 4 16,6-8-2-16,-6 8 1 0,0 0 0 0,5-11-1 16,-5 11 1-16,0 0-4 0,1-9 3 15,-1 9-1-15,0 0-4 0,0 0 4 0,0 0-3 16,0-14-2-16,0 14 2 15,0 0-1-15,0 0 0 0,0 0-1 0,-6-12-3 0,6 12 0 16,0 0 2-16,0 0-4 0,-12-6 1 16,12 6 0-16,0 0 1 0,-15-2-2 15,15 2-1-15,0 0 0 0,-12-4 1 16,12 4 2-16,0 0-2 0,0 0 1 0,-25 4-1 16,25-4 1-16,0 0-1 0,-12 2 1 15,12-2 0-15,0 0-1 0,-11 4-2 0,11-4 4 16,0 0-2-16,-9 6 1 0,9-6 1 15,-3 8-2-15,3-8-1 0,0 0 1 16,-8 11 3-16,8-11-3 0,0 0 0 16,0 12-2-16,0-12 1 0,0 0 0 0,0 0 1 15,0 13 1-15,0-13-2 0,0 0 1 16,0 0 1-16,0 0-1 0,8 10 1 16,-8-10 1-16,0 0 2 0,11 2-5 0,-11-2 2 15,0 0-1-15,12 2 0 0,-12-2 2 16,0 0-3-16,0 0 0 0,0 0 6 15,0 0-5-15,0 0-1 0,22-7-1 0,-22 7 3 16,0 0-1-16,0 0-1 0,8-7 1 16,-8 7 0-16,0 0 0 0,0 0 0 15,3-10-1-15,-3 10 2 0,0 0 0 16,0 0-2-16,0 0 1 0,0 0 0 16,0-12 0-16,0 12 2 0,0 0 0 0,0 0-2 15,0 0-1-15,0 0-1 0,0 0-1 0,-17-10 3 16,17 10-2-16,0 0 3 0,0 0 0 15,-20-4 1-15,20 4-4 0,0 0-1 16,-16-1-3-16,16 1 5 0,0 0-2 16,0 0 3-16,-19 1 0 0,19-1-2 0,0 0-1 15,0 0 3-15,-15 6-3 0,15-6 5 16,0 0-2-16,0 0-3 0,-6 8 3 16,6-8-3-16,0 0 0 0,0 0 4 0,0 0-1 15,0 0 3-15,0 0-3 0,0 0 0 16,0 0 0-16,0 0 0 0,12 17-2 0,-12-17 1 15,0 0 4-15,17 0-3 0,-17 0 0 16,0 0 1-16,15 0-3 0,-15 0 5 16,0 0-4-16,0 0 1 0,22-8 1 0,-16 3-1 15,-6 5 0-15,9-7 2 0,-9 7-4 16,1-11 1-16,-1 11-1 0,4-14 1 16,-4 14-2-16,0-12 0 0,0 12 0 15,-4-15 5-15,4 15-4 0,-6-15-3 16,6 15 3-1,-10-10-1-15,10 10 1 0,-13-11-1 0,8 6 0 16,5 5-2-16,-19-8 3 0,11 4 1 0,8 4-2 16,-21-6 1-16,10 5-1 0,11 1 1 0,-20 0 0 0,20 0-3 15,-23 0 3-15,23 0-2 0,-17 1-1 16,8 5 1-16,9-6 0 0,-14 8-1 0,9-4 1 16,5-4 1-16,-9 13 1 15,7-5 2-15,2-8-2 0,-4 15 4 0,4-15-4 16,0 17-1-16,0-17-1 0,4 15 4 15,-2-9 0-15,3 6-1 0,-1-5 2 0,1 0 0 16,2 1-2-16,4 0 1 0,-2 0 1 16,-2-2-2-16,3 2 2 0,2-2 3 15,-1-1-5-15,4-1-1 0,-3 1 5 16,0-2-3-16,2 0-2 0,0-1 1 16,-1 1 3-16,0-3-1 15,2 1 5-15,-15-1-1 16,27-4-3-16,-15 4 0 0,-2-5 0 0,-10 5 1 15,23-8-2-15,-18 4-1 0,6-4-1 0,0 3 0 16,-5-3 2-16,-6 8 1 0,14-12-1 0,-12 4 0 16,2 0-5-16,3 1 4 0,-7 7 0 0,4-13-3 0,-4 13 2 15,1-14 0-15,-1 14 6 0,0-13-5 0,0 13-4 16,0-12 3-16,0 12-2 0,0 0 2 16,-8-17 1-16,8 17-1 0,-8-8 2 15,8 8-1-15,-8-8-6 0,8 8 6 16,-10-8-2-16,10 8 1 0,-16-2-1 0,16 2 1 15,-15-5-1-15,15 5 2 0,-17-1-1 16,17 1-2-16,-16 0 3 0,16 0 2 16,0 0 0-16,-23 0-2 0,23 0-1 0,-15 4 0 15,15-4-1-15,-12 4 5 0,12-4-3 16,-10 8 3-16,10-8-6 0,-11 8 2 16,11-8-1-16,-9 8 1 0,9-8 0 15,-7 9 4-15,7-9-5 0,-7 11 2 0,7-11-1 16,-5 6 3-16,5-6-2 0,-5 14 0 15,5-14 0-15,-4 6 0 0,4-6-1 16,0 12 2-16,0-12-1 0,4 11 2 0,-4-11-2 16,6 12 1-16,1-12-2 0,-7 0 3 15,15 11 1-15,-6-9-4 0,-9-2 3 16,13 6-1-16,-3-5 3 0,-10-1-4 0,14 3-2 16,-14-3 4-16,18 2 2 0,-18-2-6 15,0 0 6-15,16-5-2 0,-16 5 2 0,12-4-4 16,-12 4-1-16,6-8 1 0,-6 8-1 15,8-8 0-15,-8 8 4 0,3-12-1 16,-3 12 0-16,4-12 0 0,-4 12-4 16,0-11-1-16,0 11 3 0,0 0 0 0,-4-17-3 15,4 17 2-15,-11-9 1 0,11 9 0 16,-10-8-1-16,10 8 0 0,-12-8 1 16,12 8-2-16,-12-4 2 0,12 4 0 0,-18-6-3 15,18 6 0-15,-14 0 1 0,14 0 1 16,0 0 1-16,0 0-2 0,-23 6 1 0,23-6 0 15,-13 6 0-15,13-6 1 0,-7 8-1 16,7-8 1-16,-7 12-3 0,7-12 1 16,-4 14 3-16,4-14 0 0,-1 9-3 15,1-9 4-15,0 13-3 0,0-13 3 0,0 0-1 16,0 14-1-16,0-14 0 0,1 8 2 16,-1-8-3-16,4 8 1 0,-4-8 1 15,0 0 0-15,11 8 2 0,-11-8 2 16,11 4-7-16,-11-4 4 0,0 0 0 0,8 2-1 15,-8-2 1-15,0 0 1 0,0 0-3 16,16 0 1-16,-16 0 1 0,0 0-2 0,0 0-1 16,0 0 1-16,0 0-1 0,0 0 2 15,0 0-6-15,0 0 1 0,0 0 3 0,0 0 0 16,0 0-2-16,0 0 2 0,0 0-1 16,0 0 0-16,-23-22-1 0,23 22 0 15,0 0 1-15,-9-3-1 0,9 3 3 31,0 0-3-31,0 0 2 0,0 0-2 0,-14-7 3 0,14 7-2 16,0 0 2-16,0 0-2 0,0 0-1 0,0 0 2 0,0 0-1 16,0 0 1-16,0 0-1 0,0 0 0 15,0 0 2-15,0 0 0 0,0 0-7 0,0 0-4 16,0 0-8-16,0 0-11 0,0 0-17 16,0 0-40-16,0 0 30 0</inkml:trace>
  <inkml:trace contextRef="#ctx0" brushRef="#br0" timeOffset="74637">9764 7319 210 0,'0'0'-11'15,"-12"-8"0"-15,12 8 5 0,0 0 1 0,0 0 0 16,0 0 4-16,0 0 1 0,-10-7-1 16,10 7 4-16,0 0-1 0,0 0 0 15,0 0 3-15,-4-10 1 0,4 10-1 16,0 0-1-16,0 0 1 0,-3-15 0 0,3 15 0 15,0 0 0-15,0 0 0 0,0 0 1 16,11-17-4-16,-11 17 3 0,8-11-3 16,2 7 2-16,1-1 0 0,0-1 5 15,1 4-5-15,4-6 2 47,-2 6 3-47,4-3 2 16,-6 4-5-16,4-5 1 0,2 5 0 0,-4-2-2 0,2 3 1 0,-16 0-2 0,26 0 3 0,-14 0-3 0,3 3 1 0,-4-2-1 15,1 6-3-15,-2-2 3 0,2 3 0 0,-2-1 1 16,-5 1-5-16,6 4 4 16,-9 0 0-16,-2 4-3 0,0-1 3 15,-2 1 2-15,-2 2-3 0,-7 2 1 16,0-2-2-16,-1 2 1 16,-2-3 0-16,2 4-1 0,-4-3 1 15,2-4 0-15,5 1-3 16,-2 0 3-16,1-3 0 0,-1 1-3 15,2-4 1-15,2-1 2 0,4 3 0 0,-5-4-1 16,8-7 0-16,-10 13 3 0,8-10-1 16,2-3 3-16,0 0-3 0,0 0 1 0,-4 12-1 0,4-12-1 15,0 0 0-15,0 0-1 0,0 0-3 0,0 0 4 0,0 0-4 0,27-23 1 0,-23 15 2 16,7 1 0-16,-3-1-4 0,2-4 5 16,0 2-3-16,-4-2 0 0,9-2 0 15,-4 2 0-15,-3 0 0 16,2-1 0-16,4 0 0 0,-4-1-1 0,-2 4-1 15,3 0 5-15,-4 0-3 0,1 3-1 0,-2-4-1 0,0 5 3 16,-6 6-2-16,10-14 1 0,-6 9-4 16,-4 5 2-16,8-13 0 0,-8 13 0 0,10-10 2 0,-10 10-4 15,1-4 3-15,-1 4 1 0,0 0-2 0,0 0 0 16,0 0 1-16,0 0 0 0,0 0 1 16,0 0 1-16,0 0 0 0,-12 38-1 15,8-29 2-15,1 3-3 0,-1 1 2 16,0-1 1-16,-2 2-2 0,4 0 0 15,-2 1 1-15,0 0 2 0,4 1-1 16,0 1-2 0,-2-2-2-16,2-1 4 0,0 5-3 15,2-4 2-15,2-1 0 16,2 1 2-16,-2 0 0 0,-2 1 1 16,6-4-3-16,-1 1 1 0,0-1 0 0,2-1-5 15,2-3 2-15,-1 2-4 16,2-2-8-16,-1 0-8 0,1-1-12 15,3 1-12-15,-3-5-70 0,5-1 39 16</inkml:trace>
  <inkml:trace contextRef="#ctx0" brushRef="#br0" timeOffset="75266.47">10315 7722 275 0,'0'0'-24'16,"0"0"3"-16,-3 9 9 0,3-9 3 0,0 0 7 16,0 0 2-16,0 0 5 0,0 0 2 15,0 0 2-15,0 0 6 0,0 0 1 16,7 12-2-16,-7-12 2 0,0 0-4 0,0 0 2 16,16-4-2-16,-16 4-2 0,0 0 1 15,21-11-1-15,-13 7 0 0,-8 4 1 16,15-10-2-16,-10 4 3 0,2 0-2 15,-7 6-2-15,8-15-1 0,-1 6 0 16,-6 2-1-16,-1 7-3 0,4-15 0 16,-4 15 0-16,5-12-2 0,-5 12 1 15,0 0-1-15,-10-12 0 0,10 12 2 0,-15-6 1 0,15 6-2 16,-16 0-1-16,16 0 1 16,-24 8 2-16,15-6-5 0,-2 6 3 0,-1-2 1 15,1 3-5-15,1-1 3 0,4 1-4 16,-4 2 6-16,7-2-4 0,-5 2 2 15,8 1-2-15,-3-3 2 0,3 6 2 16,3-7-4-16,1 5 7 0,3-2-3 16,-3-3 3-16,6 3 0 0,-2-2 0 0,7-1 3 15,-3 0-1-15,3-1 0 0,-3 1 1 16,5-3 0-16,-1 3-2 0,0-4 0 16,3 1-3-16,-6-2 3 15,3 2-4-15,-4-2 0 16,3 0-10-16,-5 2-7 0,2-4-7 0,-1 2-11 15,0 0-11-15,-11-3-14 0,12 5-79 16,-12-5 46-16</inkml:trace>
  <inkml:trace contextRef="#ctx0" brushRef="#br0" timeOffset="79546.17">10064 5147 14 0,'0'0'25'0,"0"0"-16"0,0 0 0 16,0 0-4-16,0 0 3 0,0 0-1 15,0 0-1-15,0 0-4 0,-8-5 6 0,8 5-4 16,0 0 3-16,0 0 4 0,0 0-3 16,0 0 1-16,0 0 1 0,0 0-1 15,0 0 2-15,0 0-3 0,0 0 4 16,0 0-3-16,0 0 1 0,0 0-3 15,0 0 2-15,0 0 1 0,0 0-4 0,0 0 0 16,0 0 0-16,0 0 2 0,0 0-4 16,0 0 1-16,0 0-3 0,0 0 3 15,0 0 0-15,0 0 0 0,0 0-3 0,0 0 2 16,0 0 0-16,19 21 0 16,-19-21-2-16,11 8 2 0,-7-3 1 15,-4-5-5-15,8 8 5 0,0-4-2 16,-2 2-2-16,0-1 3 0,-6-5-3 15,10 9 2-15,-3-5 0 0,2 6-2 0,-2-6-7 16,4 0-7-16,-5 4-6 16,4-3-13-16,0 3-55 0,1 0 29 15</inkml:trace>
  <inkml:trace contextRef="#ctx0" brushRef="#br0" timeOffset="79888.78">10384 5443 224 0,'0'0'-12'0,"-1"11"6"0,1-11 4 0,0 0 2 16,-8 8 4-16,8-8-1 0,-7 6 3 0,7-6-1 16,0 0 0-16,0 12 1 15,0-12 0-15,0 0-1 0,0 14-3 0,0-14 2 16,0 13 0-16,0-13 2 0,0 0-4 16,0 12 0-16,0-12-2 0,4 11-7 15,-4-11-3-15,0 12-6 16,0-12 0-16,3 12-8 0,1-4-41 0,-4-8 22 15</inkml:trace>
  <inkml:trace contextRef="#ctx0" brushRef="#br0" timeOffset="81038.84">10459 5848 169 0,'0'0'-3'0,"0"0"1"0,0 0 4 15,0 0 3-15,0 0 2 0,0 0 6 0,0 0 4 16,0 0 2-16,0 0 4 0,0 0-7 15,0 0 6-15,0 0-2 0,0 0 2 16,0 0-4-16,0 0 7 0,7 39-5 16,-2-31-2-16,0 3 1 0,-3-1 3 0,2 0-4 15,2 2 1-15,-2-2-4 32,3 5-1-17,-2-4 1-15,-1 2 4 0,-1-1-10 0,1-1 0 0,3-1 2 0,-3 1-6 16,0 0-2-16,1-2-11 0,-2 2-6 15,1-3-14-15,0 1-10 0,-2-1-20 16,-2-8-93-16,11 12 51 0</inkml:trace>
  <inkml:trace contextRef="#ctx0" brushRef="#br0" timeOffset="81517.1">10658 6314 367 0,'-3'12'-19'0,"3"-12"4"0,0 0 7 0,0 0 2 15,-5 8 9-15,5-8 2 0,0 0 5 16,0 0 1-16,-4 13 5 0,4-13 0 16,0 0 2-16,0 13-3 0,0-13 7 15,0 0 0-15,0 15-3 0,4-10-3 0,-4-5 1 16,1 15-1-16,-1-6 1 16,4-2-3-16,-4-7-4 15,3 19 4-15,5-10-4 0,-6-1-2 16,4 1 0-16,-2 2 0 15,1-2-2-15,0 2 0 16,-1-4 2-16,3 1-18 0,0 1-1 16,-3 4 0-16,4-3-13 15,0-1-5-15,-2 2-10 16,5-1-6 0,-6-3-9-16,6 4-86 15,0-1 47 1</inkml:trace>
  <inkml:trace contextRef="#ctx0" brushRef="#br0" timeOffset="81623.8">10819 6694 370 0</inkml:trace>
  <inkml:trace contextRef="#ctx0" brushRef="#br0" timeOffset="81724.32">10820 6708 318 0,'10'11'-12'0,"-10"-11"4"0,8 12 7 0,0-7 2 0,-2 5 8 16,4-2 5-16,0 1 2 0,-2 4 1 0,7-1 2 16,2 2-3-16,-5 2 1 0,4-4 0 15,-1 1-3-15,2 0-1 0,-5-1-2 16,4 2 1-16,-1-2-3 0,-3 0-5 16,3-2-8-16,-2 4-10 0,0-5-6 0,-2-1-14 15,-3 1-7-15,3 2-86 0,-1-8 43 16</inkml:trace>
  <inkml:trace contextRef="#ctx0" brushRef="#br0" timeOffset="82061.72">11098 7011 315 0,'0'0'-14'0,"-6"8"8"0,6-8 6 0,0 0 2 16,0 0 5-16,0 0-2 0,12 20-1 15,-8-12 5-15,3-1 6 0,1 1 3 16,-3 1-3-16,2-1-1 0,0 0 8 16,-2 0-9-16,4 1-4 0,-3-1 0 15,0 2 3 1,1-1-3-16,-3-1-2 0,1 0-2 0,2-1-3 0,1 1-10 15,-1 0-2-15,-2-3-3 0,-5-5-4 16,11 12-3-16,-5-5-7 0,0-1-11 16,3 1-78-16,-9-7 40 15</inkml:trace>
  <inkml:trace contextRef="#ctx0" brushRef="#br0" timeOffset="82378.63">11226 7218 286 0,'0'0'-9'0,"6"8"13"16,-4 0 6-16,-2-8 3 0,10 14-1 0,-3-6-4 16,1 2 4-16,-1 0 0 0,2 1 5 15,2 4-4-15,-5-5-1 0,6 4 6 16,-1-2-5-16,4 6-2 16,-7-4-2-16,6-1 1 15,-2 4-5-15,3-3-2 0,-3 0 0 16,3 2-3-16,-3-1-3 0,2 0-2 0,0-1-7 0,-2 0-6 0,4 2-10 0,-2-6-10 15,-2 6-6-15,-1-4-63 16,4-1 36-16</inkml:trace>
  <inkml:trace contextRef="#ctx0" brushRef="#br0" timeOffset="82890.58">11984 7992 262 0,'0'0'-20'0,"7"12"11"0,-7-12 4 15,8 7 7-15,-8-7-2 0,3 8 7 16,-3-8 1-16,4 13 4 0,1-9 0 0,0 4 1 16,-3-1 4-16,6 1-2 0,-6 3-2 15,4-5-3-15,3 5 2 0,-4-2-1 16,2 2-3-16,4 0-1 16,-10-5-3-16,10 4-3 15,-3 0-8-15,0-3-9 0,2 4-5 0,-3-3-14 16,4-2-68-16,-3 1 35 15</inkml:trace>
  <inkml:trace contextRef="#ctx0" brushRef="#br0" timeOffset="95323.99">10443 6116 253 0,'0'0'-11'0,"0"0"6"0,8 4 4 15,-8-4 6-15,0 0 3 0,0 0 3 16,0 0 0-16,0 0 4 0,0 0-4 16,0 0 6-16,0 0-5 0,0 0-2 0,0 0 2 15,0 0 0-15,0 0-4 0,11 6 1 16,-11-6 0-16,0 0-2 0,0 0 1 16,5 9 3-16,-5-9 0 0,4 8 1 0,-4-8 1 15,0 0-4-15,5 11 2 0,-5-11 5 16,0 12 0-16,0-12 3 15,-9 13-7-15,8-4 3 0,1-9 1 16,-7 19 1-16,-1-10-6 16,0 1 1-16,0 0 1 15,-1 0-2-15,-1 0 0 16,0 2-3-16,-1-4 1 0,4 3 3 16,-2-4-5-16,-2 3-1 0,1 0 2 15,3-2-1-15,-2 0-3 0,2-2 2 16,0 1-3-16,2-2-2 0,5-5 2 15,-11 12-2-15,3-9 2 0,8-3 3 16,-8 12-6-16,8-12 2 0,-9 5 2 0,9-5-2 0,0 0 0 16,-8 8 0-16,8-8-4 0,-8 7-6 0,8-7-7 15,0 0-15-15,-7 7-11 0,7-7-13 0,0 0-15 0,-9 6-106 0,9-6 59 16</inkml:trace>
  <inkml:trace contextRef="#ctx0" brushRef="#br0" timeOffset="96374.87">11032 7167 463 0</inkml:trace>
  <inkml:trace contextRef="#ctx0" brushRef="#br0" timeOffset="97017.13">11032 7167 390 0,'0'0'-28'0,"0"0"5"0,0 0 9 16,0 0 1-16,0 0 4 0,0 0 1 15,0 0 1-15,0 0 3 0,0 0 0 16,0 0 5-16,0 0 1 0,0 0 1 0,0 0 2 16,0 0-2-16,0 0 2 0,0 0 0 15,0 0 1-15,-22 20 0 0,22-20 0 16,-10 5-1-16,10-5 3 15,-5 10 0-15,5-10-1 0,-7 9 1 16,7-9 2 0,-10 9-3-16,10-9 1 15,-6 12-1-15,0-5 3 16,-1-2-2-16,7-5 1 0,-9 12 0 0,-2-4-2 0,7-1 1 16,-7 1-3-16,5-4-2 15,0 5 1-15,0-1 0 0,-2-1 0 0,1-2 3 0,7-5-4 16,-12 14 0-16,5-8 3 0,7-6-5 15,-10 11 2-15,10-11-3 0,-6 8 0 0,6-8 4 16,-10 8 1-16,10-8-3 0,0 0 3 0,-8 11-1 0,8-11-2 16,0 0 11-16,-7 4-6 0,7-4 2 0,0 0 1 0,-5 8-3 15,5-8 3-15,0 0 4 0,0 0-1 0,0 0-1 16,0 0-1-16,0 0-2 0,0 0-2 0,0 0 0 16,0 0-3-16,0 0 2 0,0 0-5 15,0 0 7-15,0 0-2 0,0 0 0 16,0 0-3-16,0 0 0 0,0 0 7 15,0 0-7-15,0 0-2 0,0 0 3 0,0 0-1 16,0 0-3-16,0 0 4 0,0 0-9 16,0 0 1-16,0 0 1 0,0 0 6 15,0 0-2-15,0 0-2 0,0 0 1 0,0 0 1 16,0 0-1-16,0 0 1 0,0 0-3 16,0 0 3-16,0 0-4 0,0 0 2 15,0 0 4-15,0 0 1 0,0 0-3 16,0 0-2-16,0 0 1 0,0 0 2 0,0 0 1 15,0 0-1-15,0 0-2 0,0 0 2 16,0 0-4-16,0 0 4 0,0 0-4 0,0 0 2 16,0 0-1-16,0 0 2 0,0 0 0 15,0 0-2-15,0 0 2 0,0 0 2 16,0 0-6-16,0 0 4 0,0 0-1 0,0 0 2 16,0 0-1-16,0 0-4 0,0 0 3 15,0 0-3-15,0 0 1 0,0 0 3 16,0 0-2-16,0 0-5 0,0 0-3 15,0 0-3-15,0 0-1 0,0 0-13 0,0 0-12 16,0 0-16-16,0 0-23 0,0 0-80 16,0 0 53-16</inkml:trace>
  <inkml:trace contextRef="#ctx0" brushRef="#br0" timeOffset="129927.83">22047 6850 44 0,'0'0'33'0,"0"-14"1"0,0 14-3 0,3-10-5 16,-3 10 8-16,4-8-2 0,-4 8-4 15,0 0-4-15,4-11-2 0,-4 11-4 16,0 0 3-16,0 0-4 0,0 0 5 0,0-13-9 16,0 13-5-16,0 0 0 0,0 0-3 15,0 0 5-15,0 0 1 0,0 0 0 16,0 0 0-16,-8 44 1 0,8-28-3 62,0 6 6-46,0 4 3-16,0 2-1 0,0 5 1 0,0 6-2 0,-3-2-3 0,3 0-2 0,0 3 12 0,-4-2-17 16,3 0 3-16,-3-4 2 0,-2 2-2 0,5-10-1 0,1 5-3 0,-4-6 2 0,1 1 2 15,-1-8-5-15,-1 2 2 16,5-2-1 15,0 0 2-31,0-6-1 16,0 2 1-16,-5-8 2 0,5-6-4 15,0 12 13-15,0-12-14 0,0 0 3 0,0 0-3 0,0 0 1 0,0 0-5 16,-12-38 2-16,1 20 2 0,3-3-6 16,-4-2 2-16,0-1-4 15,-9-2 3-15,-2-1-1 16,2 4-2-16,-6-1 2 0,0 2 3 15,-2 0-4-15,2 6 0 16,-7-1-2-16,4 1 4 16,2 4 1-16,0 1-3 15,2 7 4-15,-8-1 0 16,8 5-3-16,6 0 1 0,-3 5 2 16,-4-1-2-1,6 7 2-15,1 1-4 0,1 0 3 16,2 5 2-1,-2-5-1-15,7 8-1 0,2-4 5 16,2 2-7-16,1-1 11 16,3 2-11-16,0-2 1 15,4-2 8-15,0 1-6 16,8-4 11-16,-1 2-5 0,1 2-5 0,6-4-2 16,2 2-1-16,2-6 2 15,2 0-2-15,-3 1 0 16,2-8-2-16,1 5-6 0,1-6-4 15,-1 0-3-15,-1-4-5 16,-2 2-6 0,-4 1-2-16,2-4-3 0,0 1-7 0,-3-2-8 15,2 2-6-15,-3-1-11 16,-11 5-81-16,21-8 49 0</inkml:trace>
  <inkml:trace contextRef="#ctx0" brushRef="#br0" timeOffset="130780.09">22156 7126 365 0,'0'0'-23'0,"7"-7"7"0,-7 7 4 0,8-8 6 16,-8 8-1-16,7-7 5 0,-7 7-2 15,10-9 4-15,-10 9 2 0,6-7 2 16,-6 7 7-16,13-6-1 0,-13 6-2 0,9-7 1 16,-9 7 2-16,15-5-5 0,-15 5-3 15,13-3 10-15,-13 3-7 0,12-3-1 16,-12 3-3-16,19 0-2 0,-19 0 3 0,12 3-2 15,-1 0 0-15,-11-3 4 0,16 5-2 16,-6-1-2 0,-3 0 1-16,-2 5 3 0,2-1-3 15,1-1 0-15,-8 2 3 16,0 5 0-16,7-2-5 0,-7 0 1 16,-7 4 4-16,7-3-2 15,-4 6 2-15,-7-3-1 0,6 0-1 16,-6-2-5-16,-1 4 6 0,2-2-1 15,-6-2 0-15,-2-2-1 0,2-1 2 16,-1 2 0 0,2-2-4-16,3-4 3 0,2-1 1 15,-4 2 0-15,8-1 4 0,-5-2 4 0,0 1 0 16,11-6-6-16,0 0 7 0,-16 5-2 0,16-5-4 16,0 0 2-16,0 0-2 0,0 0 2 0,0 0-7 0,0 0-1 0,20-31 2 0,-9 25 4 15,0-6-4-15,1 0 1 16,2-3 1-1,-2 4-3-15,6-6-3 0,-2 0 2 16,5 2-2-16,-5 0 3 16,5-1-4-16,-5 3 2 15,-4 0-4-15,3-2 6 0,2 3-6 16,-5 1 6-16,-1 2-2 16,-2-2 0-16,2 5-2 15,-4-5 2-15,-2 3-2 0,0 1-1 16,5 3 0-16,-10 4-1 0,9-12-5 0,-9 12 8 0,4-6-5 0,-4 6 0 15,0 0-2-15,0 0 2 0,0 0 0 0,0 0 4 0,0 0-3 0,-32 20 3 16,27-11 1-16,-2 4-1 0,0-1 2 16,7 3-2-16,0 1 1 0,-4-1 0 15,8 3 4-15,-4 0-1 0,7 0 2 16,0 0 1-16,-2-1-1 0,10 0-1 16,-2 3 2-16,3-4 0 15,-1 3-2-15,5-10 8 0,-3 5-8 16,-1 2-1-16,-4-6-3 0,3 0-9 0,3-4-13 15,-3 0-12-15,-3-1-19 16,3 0-96-16,-2-5 51 0</inkml:trace>
  <inkml:trace contextRef="#ctx0" brushRef="#br0" timeOffset="131611.71">22804 7224 364 0,'0'0'-28'16,"0"0"4"-16,0 0 10 0,0 0 2 0,-10-5 5 16,10 5 1-16,0 0 0 0,0 0 7 15,0 0-1-15,0 0 1 0,0 0 1 16,0 0 0-16,0 0-4 0,0 0 7 16,30-11-5-16,-12 11 3 0,0 3-1 0,2-3 1 15,11 0-3-15,2 0 8 0,1 1 0 16,4-2-3-16,2 2 3 0,6-2 3 15,3 1-1-15,6 1-2 16,-6-1 3-16,4 0-3 16,-3 0 6-16,2-1 2 15,-4 1-5-15,-11-3 3 0,-2 3-5 16,-1-1 2-16,-7-2-1 16,1 3-3-16,-4 0 1 15,-3-2-3-15,-5 2-3 0,6 0 0 0,-10-2 0 16,4 2 1-16,-16 0-4 0,22-5 0 0,-22 5 3 15,22 0-2-15,-22 0 0 0,14-1 0 0,-14 1 0 16,0 0-3-16,0 0 4 0,0 0-4 0,0 0 2 0,0 0-2 0,0 0 2 16,0 0-3-16,0 0 0 0,0 0 2 0,0 0-3 0,0 0 1 15,0 0-2-15,-32-15 1 0,32 15 1 0,0 0-3 16,-12-3 2-16,12 3 3 0,0 0-4 0,0 0 1 16,0 0-2-16,0 0-2 0,0 0-4 15,0 0-5-15,-16 0-6 0,16 0-18 16,0 0-58-16,0 0 34 0</inkml:trace>
  <inkml:trace contextRef="#ctx0" brushRef="#br0" timeOffset="132945.6">24367 7283 250 0,'0'0'-9'0,"0"0"3"16,0 0 4-16,0 0-2 0,0 0 3 15,0 0 4-15,0 0 4 0,0 0 5 0,0 0 2 16,-7 9 0-16,2 3 5 0,-2 4-1 16,-3 7 2-16,-1 5 5 0,2 3-6 78,-5 1-2-78,0 0 0 0,2 10 2 15,-3 0-1-15,3-4-7 0,-3 6 1 0,3-5 0 0,2-3 2 0,3 0-5 0,-2-4-3 16,-2-4-10-16,4 3-2 0,2-6-10 0,-4-1-9 0,7-3-8 0,-2-5-10 0,2 7-11 16,-2-12-60-16,0 2 39 0</inkml:trace>
  <inkml:trace contextRef="#ctx0" brushRef="#br0" timeOffset="133452.81">24318 7312 275 0,'0'0'-19'0,"4"-12"2"0,-3 4 6 0,3-2 2 15,-1-1 6-15,5 2 0 0,-2-5 2 16,5 5 5-16,-2-2 3 0,-1 2-2 0,10-2 3 16,-4 5-2-16,2-4 2 15,6 1 2-15,-4 5 0 0,2 0-2 0,3-1-2 16,4-1 2-16,-6 6-1 0,2-2-4 0,-3 4 3 16,2 1 1-16,0 0 0 0,-4 3-1 15,2 1-1-15,2 4-1 0,-6-1-1 0,-3 5-1 16,-4-2-1-16,-2-1 0 0,-3 6 2 15,0-4 0-15,-8 6 0 0,-3-4 1 16,-2 4 2-16,-4-2-3 0,-6-2 3 16,0 0-3-16,-1 2 0 0,-2-4-1 0,-1-2-2 15,-2 0-3-15,2 0-2 0,3 0-3 16,1-4-5-16,2-2-1 0,-2 0 1 0,7-1-11 16,0-4-8-16,-2 2-60 0,3 0 32 15</inkml:trace>
  <inkml:trace contextRef="#ctx0" brushRef="#br0" timeOffset="136014.76">25040 7344 224 0,'-10'6'-11'0,"10"-6"4"15,0 0 0-15,0 0 7 0,0 0 0 16,0 0 0-16,0 0 5 0,0 0 0 0,0 0 1 16,0 0 0-16,0 0 1 0,0 0 0 15,0 0-2-15,0 0 1 0,0 0-2 16,10-32 1-16,-10 32 4 0,4-11-1 16,-4 11 4-16,3-13-3 0,-3 13 2 0,4-12-4 15,-4 12 1-15,3-16-1 0,-3 16 0 16,-3-12-5-16,3 12 7 0,-7-12-9 15,3 4 3-15,4 8 0 16,-14-10 0-16,14 10 1 0,-19-6-2 0,10 6 0 16,9 0-3-16,-27 0 3 0,14 1 3 15,-2 4-4-15,-1-1 3 0,4 2-3 0,-5-1-1 16,1 4 0-16,1-1 0 16,3 6 2-16,-3-5-1 0,5 0 0 0,3 5 4 15,2-4-4-15,-2 4 1 0,3-2 0 16,0 1 1-16,4 0 1 15,-3-1 1-15,6 0 0 0,-3 0 2 16,8-4-3-16,-1 2 3 0,3-2-1 16,0 0 1-16,3-4-2 0,-1 4 0 15,7-3 0-15,-7-4-3 0,5 3 1 0,3-4 1 16,-1 0 1-16,-3-4 0 16,5 3-2-16,-1-4-1 0,-1-3 1 0,6-2-1 15,-6 4-2-15,1-8 3 0,-3 2-1 31,-1-2 2-31,1-2-5 16,-1 0 4-16,-1 2-4 0,-4-3 2 16,1 2 1-16,-2 3-2 0,-4-1-1 15,0 0 0-15,2 1 3 0,-5 0-4 16,1 2 3-16,-3-2-2 0,3 4-3 16,-4 8 2-16,0-12-1 0,0 12 1 0,0-13-2 0,0 13 3 15,0 0-3-15,0 0 0 0,-12-8-3 16,12 8 2-16,0 0 2 0,0 0-2 0,0 0 1 0,-24 15-2 15,24-15 0-15,-6 13 1 0,6-13-1 16,-4 12-1-16,4-12 5 0,0 13-4 0,0-13 3 0,0 12 3 0,0-12-2 16,8 10 1-16,-2-5-4 0,-6-5 3 0,12 5 0 15,3 1 2-15,-4-6 0 0,1 1 1 16,2 3-2-16,-2-4 3 0,4 0-2 16,-16 0 1-16,28-4 1 0,-16 4 2 15,3-1-2-15,-15 1 4 16,20-4-2-16,-12 2-1 0,-8 2 1 0,21 0-3 15,-21 0 0-15,0 0-4 0,16 0 3 0,-16 0-2 16,7 6 3-16,-7-6 0 0,0 0 0 0,0 0 0 0,-7 18 0 0,7-18 0 16,-9 19-1-16,2-8 3 0,1-3-1 15,0 2 2-15,-4 4-1 0,3-2-3 16,3 0-3-16,-1-3-1 16,-2 8-7-16,3-9-2 0,0 6-2 15,1-4-5-15,3 1-11 0,0-11-16 0,3 21-51 16,1-14 33-16</inkml:trace>
  <inkml:trace contextRef="#ctx0" brushRef="#br0" timeOffset="136406.09">25644 6924 249 0,'2'-10'-7'0,"-2"10"9"0,9-15 1 0,-9 7 2 0,0 8-2 16,5-9 0-16,-5 9 0 0,0 0-5 16,0 0 2-16,0 0 4 0,0 0-4 15,0 0 3-15,0 0 0 0,0 0 3 16,-16 26 5-16,12-12-3 0,-6 3-1 0,3 3 2 15,2 3-1-15,-6-1 2 0,4 8-2 16,-2 0 0-16,-2 0-1 16,5 2 1-16,-5-2 0 15,6 1-1-15,1 1-1 16,-3-3 2-16,3-2-5 0,1 0 6 0,3-3-1 16,0 0-3-16,3-3-1 15,1 2 0-15,3-3 4 16,2 0-3-16,2-2-3 0,6 1-6 15,-5-3-9 1,8-1-9-16,1-3-9 0,2-2-11 0,0 0-69 16,-2-5 38-16</inkml:trace>
  <inkml:trace contextRef="#ctx0" brushRef="#br0" timeOffset="136610.44">25611 7220 265 0,'12'-8'-21'0,"-1"7"1"16,-11 1 5-16,22-4 1 0,-7 1 1 16,-3 1 3-16,9 0 0 0,-5-3 2 15,2 5-3-15,-2-1 2 0,0-1-7 0,1-2-25 16,-2 3 14-16</inkml:trace>
  <inkml:trace contextRef="#ctx0" brushRef="#br0" timeOffset="137158.69">25858 7247 105 0,'0'0'1'0,"0"0"5"0,0 0 2 15,0 0 3-15,-28-13 2 0,28 13-3 0,0 0-2 16,0 0 0-16,0 0-1 0,0 0 0 16,0 0 2-16,-12 10-4 0,12-10 1 15,-8 12 0-15,1-2-2 0,6 0 5 0,-3 2-2 16,0 2 1-16,-3-4-3 0,4 6 2 15,-1 0-2-15,0 2-1 0,4-4 5 16,-1 2-2-16,1-1-2 16,0 0 1-16,1-1 1 15,3 1-1-15,7 4-2 0,-4-6 0 16,2 0 3-16,4 2 0 0,2-4-2 16,-3-5-1-16,3 2 3 0,-3-5-5 15,2 2 0-15,-2-5 4 0,-12 0 0 0,27-8-2 16,-14 0-2-16,1-2 0 0,-4-4-2 15,-2-2 2-15,3-1-1 0,-3-2 1 16,1 1-2-16,-1 3 2 0,-2-2-1 0,0 2-1 16,-2-1 0-16,-1 4 1 0,2-1-1 15,-1 1 0-15,2 2-5 0,-5 4 0 0,-1 6 1 16,8-14 2-16,-8 14-2 0,0 0-1 0,0 0 3 0,0 0 0 0,0 0 0 16,0 0 2-16,0 0-4 0,3 28 4 0,-3-17 0 15,0-2-1-15,4 5 3 0,-2-1-1 16,2 2-2-16,0-2 1 0,2 2 0 15,0-3-1-15,1 4 2 0,2-2-1 16,2-2-1-16,0 0-7 0,-1 2-4 0,2-5-8 16,-1 2-7-16,1-1-8 0,3-3-45 15,-5 1 27-15</inkml:trace>
  <inkml:trace contextRef="#ctx0" brushRef="#br0" timeOffset="138893">26363 7275 203 0,'0'0'-7'0,"-9"-5"7"16,9 5 1-16,0 0 6 0,0 0 2 16,0 0 1-16,-11-8 2 0,11 8 3 0,0 0 3 15,0 0 2-15,0 0 0 0,0 0-1 16,0 0 2-16,0 0-5 0,0 0 3 16,0 0-4-16,0 0-3 0,0 0 0 15,0 0-1-15,0 0-4 0,0 0 0 0,0 0 1 16,37 0-6-16,-37 0 2 0,16 4 2 15,-9 5 0 1,-7-9-4-16,19 8-1 0,-18-3 2 16,6 3-3-16,-3 0 2 15,0 0-2-15,-4 4 3 0,0-12-8 16,0 20 2-16,0-8-1 0,-8-2-2 16,5 3 1-16,-1-4-1 0,-1 3-1 15,1-4 0-15,-3 3 1 16,0-4 3-16,7-7-3 0,-9 17 1 15,4-14 5-15,5-3 2 0,-6 10 1 0,6-10-1 16,0 0 1-16,0 0-2 0,0 0 0 0,0 0-2 0,0 0 3 0,0 0-3 0,0 0 0 16,31-24 1-16,-20 16-2 0,1-5 6 0,0-2-4 15,2 2 1 1,4 0-1-16,-6-6-2 0,2 4 0 16,-2-2 1-16,3 2-2 15,-4-1-3-15,1 4-6 0,-2 0-5 16,1 2-13-16,-2 0-7 15,-2 2-74-15,0 0 38 16</inkml:trace>
  <inkml:trace contextRef="#ctx0" brushRef="#br0" timeOffset="139395.79">26858 6944 277 0,'0'0'-16'0,"2"-10"-1"0,-2 10 4 0,0 0 0 16,0 0 3-16,0 0 1 0,0 0 1 16,0 0 6-16,0 0 3 0,0 0 0 0,-17 29 3 15,10-16-1-15,-2 5 1 0,2 2 2 16,-3 2 1-16,-2 6 2 31,-3 0-3-31,4 2-1 0,-1-4 2 0,-4 5-2 0,6-6 0 0,-2 3 0 16,1-6 1-16,-4-1-1 15,9 0 1 1,-4-5 1-16,4 0-3 0,-1 0 3 0,2-4 3 16,-5-2 6-16,9 0 1 0,-3-3-2 15,4-7-2-15,0 13-3 0,0-13-2 0,0 0-1 0,15 4 2 0,-15-4 0 16,0 0-4-16,26-13-1 0,-14 8-2 0,0-1 1 15,3 0 3-15,-2-2-6 0,3 2 3 0,6 1-3 16,-2 0-1-16,-2 3 1 0,-2 1 2 16,3 1-4-16,0 0 4 0,-2 1-4 15,-2 5 2-15,-3 0-1 0,2 2 2 0,-2 4-2 16,-1-1 2-16,-6 4 1 0,-1-3-2 0,-1 2-2 16,-3 2 2-16,-3-1 0 0,-2 0 0 15,-3-1-1-15,-5 2 0 16,-2-2-3-16,3-4 2 0,-4-2-7 0,1 0-5 15,-1-1-4-15,-1-2-2 0,1-2-6 16,-1 1-6-16,5-4-3 0,12 0-56 16,-31-1 31-16</inkml:trace>
  <inkml:trace contextRef="#ctx0" brushRef="#br0" timeOffset="140013.6">27347 7482 227 0,'7'-8'-9'0,"3"4"1"0,-10 4 10 15,12-14 1-15,-4 8 1 0,-1-1 4 0,-4-4-4 16,1 1 0-16,0-1 2 0,-4 11-1 16,0-23 2-16,0 14-3 0,-8 0-2 15,8 9 3-15,-10-24-1 0,1 16-3 16,-2-2 2-16,-3 2 0 0,6 0 0 16,-10 4-1-16,4 0-1 0,-2 0 0 0,0 4 0 15,-6 0-2-15,6 0 5 0,-1 2-3 0,1 3-2 16,0 0 1-16,3 3 4 0,-2 0-3 15,3 2 1-15,1 3 1 0,2-2-2 16,-2-2 4-16,5 2-7 0,2 1 3 16,2-4 2-16,-3 4-1 0,5-12 0 0,5 14 1 15,-5-14 1-15,2 16-4 0,6-9 3 16,-2-2-2-16,5-2 2 0,-3 0-1 0,-8-3-2 16,25 0 2-16,-25 0 2 0,27-6-2 15,-15 1 3-15,-1 0-7 0,1-3 2 16,-2 2 0-16,5-2 0 0,-7 2-2 15,0-1 3-15,4 3-1 0,-5-1-4 0,3-1 6 16,-10 6-5-16,15-8 2 0,-15 8-1 16,9-5 4-16,-9 5-4 0,0 0-3 15,0 0 5-15,14 19 0 0,-14-13 0 16,4 5-1-16,-3-2 1 0,3 6-1 0,-1-7 0 16,1 5-1-16,0-1-6 0,2 0-5 15,0-1-10-15,4 1-10 16,-3-1-49-16,4-1 28 0</inkml:trace>
  <inkml:trace contextRef="#ctx0" brushRef="#br0" timeOffset="140332.79">27867 6876 206 0,'0'0'-9'0,"0"0"4"0,8 23-1 0,-12-11 4 16,-3 3 4-16,1 3 2 0,-2 1 2 15,-4 9 0-15,1 0 3 0,-1 4-5 0,-3 0 3 16,3 4-1-16,2-1 4 0,-5-1-4 15,8 4 0-15,-2-2 3 0,2-2-3 16,3 2 2-16,2-4-2 0,2-2 3 16,0-2-1-16,0 0 0 0,6-4 3 0,-2-2-2 15,7 4 0-15,-3-5-5 0,7-2-1 16,-3-3-4-16,2 2-3 0,2-6-5 0,-2 2-3 16,6-2-8-16,-7-7-10 0,3 0-60 15,0-2 30-15</inkml:trace>
  <inkml:trace contextRef="#ctx0" brushRef="#br0" timeOffset="140604.34">27718 7282 218 0,'10'-3'-16'0,"-10"3"5"0,23-4 2 0,-7 0 0 16,1 4 4-16,-1-1-1 0,4-3 3 0,-1 2 2 15,0 0-2-15,-2-1 1 0,-1 0-3 16,1 1 2-16,-5 2-5 0,4-3-10 16,-16 3-23-16,22-3 14 0</inkml:trace>
  <inkml:trace contextRef="#ctx0" brushRef="#br0" timeOffset="140832.2">28078 7296 98 0,'-34'6'-6'0,"30"0"0"0,2 5 4 0,-6-2-1 16,5 6 2-16,-2-6 0 0,1 5 1 16,-3 2-2-16,3-4-4 0,-3 2-6 15,3 0-9-15,3-2 8 0</inkml:trace>
  <inkml:trace contextRef="#ctx0" brushRef="#br0" timeOffset="141207.1">28180 7204 47 0</inkml:trace>
  <inkml:trace contextRef="#ctx0" brushRef="#br0" timeOffset="141244.5">28180 7212 38 0,'0'0'-13'0,"0"0"4"16</inkml:trace>
  <inkml:trace contextRef="#ctx0" brushRef="#br0" timeOffset="141505.81">28164 7236 37 0,'-6'11'0'0,"-2"-4"2"15,1 5-2-15,2 1 4 0,-6 2 1 16,0-1-2-16,5 4 1 0,0 0 0 16,0 2-1-16,2-2 1 0,-3 0 0 15,3-4 2-15,4 0-5 0,0 4 1 0,0-2 3 16,0-4-2-16,4 2 3 0,3 0-4 16,3-2 2-16,-4-2-2 0,8-2 1 15,-4-1-1-15,3-2 7 0,0 1-8 16,2-6 3-16,1 0 0 0,0-6 0 0,1 1-4 15,-5-2 2-15,4-3-1 16,2-4 0-16,-4 0-2 0,-2-4 0 16,-1 1-2-16,0 1 4 15,-6-3-3-15,-1 3 1 0,3-4-1 16,-7 6 1-16,0-4-1 16,0 5 1-16,-7-2-1 15,2-1 0-15,-6 6 0 0,0-4-1 16,1 1-1-16,0 2 0 15,0 3 0-15,2-1 0 0,-3 1-4 0,11 8 2 16,-17-11-1-16,7 7 2 0,10 4-2 0</inkml:trace>
  <inkml:trace contextRef="#ctx0" brushRef="#br0" timeOffset="141561.75">28210 7218 52 0,'-12'-6'-4'0,"12"6"0"0</inkml:trace>
  <inkml:trace contextRef="#ctx0" brushRef="#br0" timeOffset="141995.84">28198 7212 40 0,'0'0'-2'0,"-18"8"3"0,18-8 0 0,0 0 1 0,0 0 6 0,0 0 1 0,0 0 2 0,0 0-3 16,0 0 0-16,0 0-1 0,0 0 0 16,0 0 1-16,0 0 2 0,50 0 2 0,-50 0-2 15,21-8-2-15,-10 7 1 16,1-2 0-16,2 2-1 0,2-2-5 0,2 3 4 15,-6-2-1-15,4 2-3 0,1 0-1 16,-1 2 2-16,1 1 0 0,-1-2-2 16,-1 3 3-16,1 3 4 15,-4-6-6 1,3 7-3-16,-5-2 0 0,2 2 2 0,-1 1 0 16,-4 2 2-16,-2 2-1 15,4-1 1-15,-3 1-4 16,-4-2 5-16,2 4-3 0,-4 2 0 0,4-8-1 15,-4 9 0-15,0-6 3 16,0 0-2-16,0 1 1 0,0-2 0 16,0-11-2-16,-4 16 4 0,4-16 4 0,0 12 4 0,0-12 3 15,0 10-5-15,0-10-2 0,0 0 2 16,0 0-3-16,0 0 2 0,0 0-4 0,23-20-4 0,-12 10 4 16,-2-5-1-16,2 0-1 15,2 1-2-15,3-4 2 0,0 4-1 16,3-2-1-16,-2 2 1 0,2 2 0 15,-3 0-2-15,0 3-4 0,5-2 2 0,-5 5 1 16,1 2 0-16,-2 2 5 16,-3 2-3-16,4 6 0 0,-1-5-3 15,-7 7 2-15,6 1-1 0,-7 3 0 16,0-1 2-16,1 2 0 16,-3 1-4-16,-2 0-6 15,1 4-1-15,0-1-9 0,-2 0-5 16,-2 1-3-16,0-2-5 15,0 2-8-15,4 0-45 0,-8-1 28 0</inkml:trace>
  <inkml:trace contextRef="#ctx0" brushRef="#br0" timeOffset="142520.97">28166 7100 204 0,'0'0'-16'0,"4"-12"5"0,-4 12 6 16,0 0 5-16,0 0 3 0,6-9 4 0,-6 9 4 15,0 0 6-15,0 0-5 0,0-12 4 16,0 12-2-16,0 0-1 0,0 0 4 16,4-13-2-16,-4 13 3 0,0 0 0 15,0 0-1-15,0 0-2 0,0 0-1 0,0 0 4 16,0-15-5-16,0 15-2 0,0 0 0 16,0 0 0-16,0 0-6 0,0 0 3 15,0 0-2-15,0 0 2 0,0 0-1 16,0 0-5-16,0 0 2 0,0 0-3 0,0 0-1 15,0 0-9-15,0 0-5 0,0 0-17 16,0-9-24-16,0 9-73 0,0 0 44 0</inkml:trace>
  <inkml:trace contextRef="#ctx0" brushRef="#br0" timeOffset="150778.51">22151 9316 55 0,'-11'-8'11'0,"11"8"1"0,0 0 7 0,-12-6 0 16,12 6 0-16,0 0-1 0,-10-8-3 16,10 8-3-16,-8-7 1 0,8 7 2 0,-7-11 3 15,7 11-5-15,-1-10 8 0,1 10-1 16,0 0 6-16,1-19-4 0,-1 19-3 15,7-15-2-15,1 7-3 0,2-1 2 16,-2-2 0-16,7 3-1 16,1-1 4-16,1-2-10 15,6 5 4-15,1-2-2 16,1 0 2-16,2 1-4 16,4-1 0-16,-5 5-2 15,2-1 2-15,0-1 0 16,-1 2-2-16,-3 3-2 15,-4 3 0-15,7-3 0 0,-6 5-3 16,-5 2 2-16,7 4 1 16,-6-2 7-16,-8 7-9 15,5-1 1-15,-5 3 3 16,-5 2-5-16,3 2 0 0,-14 3 0 16,7 0 3-16,-5-3-2 15,-6 6 3-15,-5 1-3 16,-1-4 0-16,-3 3 2 15,-2-6-2-15,4 3 2 0,-6-2-2 32,5-3-1-32,2-6 3 15,-2 4-2-15,7-6-1 0,0 1 2 16,1-2 5-16,1-5-7 16,4 2 5-16,-3-1-6 0,9-7 4 0,0 0 0 15,0 0 2-15,0 0-4 0,0 0-1 0,0 0-1 0,28-28 4 0,-15 15-1 0,5-3 0 16,2-6-3-1,2-2-4-15,-4-1 2 0,8-4 1 16,1-3-1-16,0 0-3 16,-5 0 4-16,5-2-3 0,-3 6 4 15,-4 2-3-15,-1-2-1 16,1 5 3-16,-3 0-4 16,-2 3 1-16,-3 6 3 15,-2-1-4-15,1 0 0 0,-6 2-1 16,-1 2 1-16,3 3-3 0,-6-1 3 15,-1 9 4-15,0 0 2 0,0 0-7 0,-26-8 5 0,26 8 0 0,-23 11 0 0,11-1-1 0,-3 1 2 0,-3 1-2 0,2 5-2 16,1 1 10-16,3 3-3 0,-3-2-6 0,2 3-3 0,8-2 3 0,-3 6 5 0,5-5-4 0,3-1 7 0,0 3-7 16,3-3 1-16,5 1 1 0,-3-2-4 0,8-2 5 0,-2 0-2 0,5-1 1 0,-1-2 2 0,3-2-3 0,2 1-2 0,2-6 0 0,-6 3-3 0,10-6-4 15,-8 0-13-15,-2-1-13 0,-4 1-10 0,2-4-14 0,0 1-105 0,-14-1 55 0</inkml:trace>
  <inkml:trace contextRef="#ctx0" brushRef="#br0" timeOffset="151568.34">22956 9304 401 0,'-12'0'-31'0,"12"0"8"0,0 0 5 15,0 0 7-15,-14-2 7 0,14 2 6 0,0 0 3 16,0 0-2-16,0 0 4 0,0 0 1 16,0 0-1-16,0 0 0 0,0 0 0 15,0 0 1-15,0 0 0 0,0 0 2 16,54-2-1-16,-34 2 4 0,3 2 0 0,-2-2 0 15,6 2 5-15,6 1-4 0,-10-3 0 16,-3 0-1-16,7 1 6 0,-5-1-7 16,-3 0-1-16,2 3 0 0,-6-3-2 0,4 0-7 15,-3 0-10-15,-2 4-2 0,-14-4-9 16,23 0-9-16,-19 1-8 0,-4-1-13 16,12 6-90-16,-12-6 47 0</inkml:trace>
  <inkml:trace contextRef="#ctx0" brushRef="#br0" timeOffset="152432.79">23486 9171 341 0,'0'0'-16'0,"-2"-13"2"0,2 13 6 0,0-16 2 16,0 16 4-16,2-15-3 0,7 7 2 16,-8 0 4-16,7 1 2 0,-1-1 1 15,5 3 0-15,-1-3 1 0,5 4 4 0,1 0-4 16,-1 0 3-16,5 3-3 0,2 1-1 15,-3 0 0-15,3 0 6 0,2 5-7 16,0-1 0-16,-1 0 0 0,-1 7 0 16,-2-1 4-16,-2 5-6 0,-3 0 3 15,0 1-1 1,-1 4 0-16,-9-3 0 16,1 3 3-16,-3 0-2 0,-4 3-1 15,-4-2-1-15,-3-1 3 16,-3 4 1-16,-6-3 0 15,-2 1-2-15,2-1 1 16,-6 0-4-16,0-6 1 16,2-2 7-16,2 3-7 15,2-1 0-15,-2-4 0 0,2 2 2 16,2-5-5-16,2 3 5 0,1-6 0 16,-1 3 2-16,7-4-4 0,5-4 3 15,0 0 0-15,0 0-5 0,0 0 2 0,0 0 3 0,0 0-5 0,0 0 1 0,36-15-1 16,-18 5 3-16,5-1-6 0,0-2 3 15,7-3-1-15,0 1 1 0,3-5-1 16,-2-3-1-16,-2 2 0 16,3-7-2-16,4 3 0 15,-12-3 6-15,1 5-2 0,-2-1-1 16,-2 1-1-16,-2 3 3 16,-3 3-4-16,-1 1 1 15,-3-1-2-15,2 5 6 0,-2-3-3 16,-5 4-3-16,4 2 0 0,-7 2 0 15,0-2 0-15,-4 9 3 0,0 0-4 0,0 0 1 0,0 0 1 16,0 0 0-16,0 0 0 0,-42 11 3 0,30-2 0 0,-5 7 0 16,1-1 0-16,-1 1 3 15,-2 5-6-15,3 2 3 0,0-1 2 16,-1 4-1-16,2-1 0 0,7-4 0 16,-3 5-1-16,6-4 2 0,-2 0-2 15,3 2 2-15,4-3 0 0,0 0-1 0,7-3-2 16,1 2 4-16,0-7-1 0,4 6 0 15,3-5 1-15,2-2-3 16,3 4-2-16,-4-6-4 0,5-2-6 0,-2 0-8 16,0-2-3-16,-3-3-12 15,1 1-10-15,-1 0-57 16,-4-4 35-16</inkml:trace>
  <inkml:trace contextRef="#ctx0" brushRef="#br0" timeOffset="152760.07">24254 9528 251 0,'0'0'-13'16,"0"0"2"-16,-14-17 0 0,14 17 3 15,-14-4 4-15,14 4 2 0,0 0 2 0,-23 0-3 16,23 0 3-16,-23 4-1 0,14 0 1 16,-2 0 1-16,1 1 1 0,2-1 1 15,0 4 1-15,-3 0 1 0,11-8-1 16,-8 15-1-16,8-8 4 0,0-7-3 0,0 17 2 15,5-9-1-15,2 3-1 63,8-5 3-63,-3 2-4 0,5-2 3 0,3 0-2 0,-4 0 1 0,3-4-1 16,2 1-2-16,-1-3-2 0,-3-3 5 0,3 1 1 0,-2-4-4 0,-2 0 2 0,-4-1-5 15,-2-4-2-15,-3 1-2 0,-2-1-5 0,-5-2-1 16,-1 1-7-16,-6-2 1 0,-1 2-10 15,-4-1-42-15,-2 1 23 16</inkml:trace>
  <inkml:trace contextRef="#ctx0" brushRef="#br0" timeOffset="153521.73">24627 9294 177 0,'0'0'-4'16,"11"-7"4"-16,-11 7 3 0,10-4 0 0,-10 4-2 16,8-7 7-16,-8 7-1 0,15-1 2 15,-15 1 0-15,20-4 4 0,-7 4-2 16,3-1 0-16,0 1 0 0,6 0-2 0,-6-4 0 16,5 4-2-16,-2-2 0 0,1 2 0 15,2 0 0-15,0 0-2 0,-2 0-2 16,-2-2-1-16,4 2-10 0,-6 0-7 15,-4 0-13-15,6 0-4 32,0 0-47-32,-6 2 26 0</inkml:trace>
  <inkml:trace contextRef="#ctx0" brushRef="#br0" timeOffset="153761.91">24718 9447 202 0,'0'0'-7'0,"0"0"2"0,0 0 4 16,0 0 5-16,0 0 3 0,0 0 3 15,0 0-2-15,40 3 2 0,-20-6 0 0,-2 3-4 16,14 0 2-16,0 0 1 16,2 0-6-16,-1 0 3 0,4-3-2 15,-3 1-1-15,3 2 1 0,-9-3-1 0,4 0-8 16,-5-1-10 15,-5 4-14-31,-2-4-51 0,-2 3 27 0</inkml:trace>
  <inkml:trace contextRef="#ctx0" brushRef="#br0" timeOffset="154449.68">25900 9116 207 0,'0'0'-9'0,"4"-20"3"16,-1 11 3-16,-3 9 5 0,4-17 6 15,-4 9 6-15,0 8 8 0,0-12-7 0,0 12 0 16,1-14-1-16,-1 14-3 0,0 0-2 16,0 0-2-16,0 0 1 0,0 0-1 15,0 0 1-15,-28 28 0 0,22-9 0 16,-5 0 2-16,2 3-1 0,-2 5 2 0,0 1-2 16,1 1-5-16,-2 5 9 15,5-5-8-15,-2 4 4 16,-2-3-5-16,4 0 5 0,2-3-1 15,-4-3-4-15,3-3 2 0,4 2-3 16,-2-6 4-16,4-2-4 16,-4 1 10-16,1-4 3 15,-1 1 2-15,4-3-1 0,0-10-1 16,0 12-1-16,0-12-5 0,0 0 2 0,0 0-1 0,0 0-3 0,0 0-2 0,0 0-1 0,11-38-3 16,-18 24-2-16,3-5 0 0,-5 6-2 15,-2-6-5-15,3 4 3 16,-7 1 2-16,-2-1 1 0,-3 2-2 15,1 2 2-15,-2 4-3 0,-2 1 0 16,3 0 1-16,-1 6-2 16,-2 0 1-16,5 2-6 15,-2 7 5-15,-2-5 2 0,6 7 1 16,4-1-1-16,-2 1 1 16,7 0 1-16,0 1-2 0,3 1 3 15,4-1 1-15,0 4-2 0,11-4-1 16,0 1 2-16,1 2 0 0,5-3 10 15,3 0-13-15,1-1 2 16,-2-3 2-16,5-2-2 16,-1 1-1-16,-6-3-3 15,3 0-2-15,-1-4-10 0,-3 0-4 16,1 0-6-16,2 0-13 0,-7-3-11 16,-2-2-76-16,2 4 43 0</inkml:trace>
  <inkml:trace contextRef="#ctx0" brushRef="#br0" timeOffset="155065.64">25930 9400 310 0,'-3'-13'-24'0,"3"13"9"0,3-12 3 16,-3 12 5-16,4-16 3 0,0 8-2 15,-4 8 7-15,10-15 4 0,-8 6 2 0,4 1-3 16,5 0 2-16,-6 1 0 0,6-1 4 15,4 2 5-15,-5-1-9 0,6 3 3 16,-4 0-3-16,6-1 1 0,-2 5-3 0,1-4 0 16,-1 4 5-16,0 0-3 0,1 0-4 15,2 4-1-15,-7 1 2 0,0-1 0 16,-1 0-1-16,-1 7 8 0,1-3-6 16,-6 5-3-16,2-4-1 0,-3 3 5 0,-8 3-3 15,4-2 2-15,-7 6-3 0,2-6 0 16,-10 6 3-16,3-2-1 0,-5 1 1 0,1-4 0 15,-1 5-1-15,1-8-2 0,0 3-2 16,-2-3 5-16,4 2-3 0,4-3 2 16,1-2-1-16,0 0 5 0,-2-2-2 15,4 0 1-15,7-6-3 0,0 0 1 0,0 0-4 16,0 0 3-16,0 0-2 0,0 0 0 16,36-6 1-16,-20-4-1 0,4 0-1 15,3-2 0-15,5-5 0 16,-4-2 3-16,1-1-4 0,2 2 0 15,0-6 3-15,-1 1-4 16,-3 3-1-16,2-1 2 0,-6 5 2 16,-3-2-2-16,-1 4 2 15,-3-1 0-15,2 2-3 0,-3 2 5 0,0 3-6 16,-10-1 2-16,-1 9-4 16,0-12 4-16,0 12-1 0,0 0 2 0,0 0-3 0,-28 0 0 0,28 0 0 15,-17 16 0-15,7-7-1 0,1 3 2 0,4 4 1 16,2-1 2-16,-1 2-1 0,4-2 1 0,0 2 0 15,7 3 3-15,-2-3-2 0,6 2-1 16,3-2 10-16,-3-2-11 0,1 1 3 16,3-8 0-16,-3 3-3 0,0-1 4 15,2-3-10-15,-3 1-11 0,1-3-21 16,-1-1-33-16,-1 0-37 0,-10-4 37 0</inkml:trace>
  <inkml:trace contextRef="#ctx0" brushRef="#br0" timeOffset="158041.78">10508 7694 22 0,'0'0'19'0,"0"0"2"0,0 0-10 16,0 0 3-16,-4-16 3 0,4 16-3 0,0 0 2 16,0 0-2-16,0 0 4 0,-10-8 2 15,10 8-2-15,0 0 4 0,0 0-6 16,-8-11-1-16,8 11 1 0,-8-5 0 15,8 5-3-15,-11-4 1 0,11 4 1 0,0 0-2 16,-16-7 1-16,16 7-1 0,-12-9 3 16,12 9 0-16,-13-6 1 0,13 6-2 15,-19-6-1-15,11 3 1 16,8 3 2-16,-16-5-5 0,1-1-1 16,15 6-2-16,-17-2 4 0,17 2-4 0,-16-4-1 15,16 4 1-15,-16-3-5 0,16 3 3 16,-15-3 0-16,15 3-5 0,0 0 5 0,-22 3 0 15,22-3-5-15,-14 5 5 0,14-5-6 16,-9 7 1-16,9-7 1 0,-11 13 0 16,7-9 2-16,4-4-4 0,-6 16 4 0,4-6-4 15,-7-2 3-15,9-8-3 16,0 20 2-16,0-8 1 0,0-2 0 0,0-10 1 16,5 20-1-16,-5-8 2 15,4-1-1-15,-2-2-2 0,2 5 1 16,-2-5 3-16,6 0-5 15,-5-2 4 1,1 5-1-16,1-1 0 0,2-5-4 0,-3 2-2 16,-4-8 7-16,7 12-3 0,-3-6 0 0,-4-6 2 15,6 9 0-15,-6-9-1 0,10 8 0 16,-10-8 4-16,10 4-7 0,-10-4 4 16,12 0-3-16,-12 0 1 0,18 0 1 0,-18 0-2 15,20-4 4-15,-10-1-3 0,1 2-3 16,1-2 3-16,0 1-8 0,-1-2 3 15,3 1 7 1,-2 0-4 0,-1-3-1-1,0 4 0-15,-1 0 5 0,-4-6-6 16,4 5-1-16,1 2-1 0,-11 3 3 0,12-12 2 0,-8 7-1 16,-4 5-1-1,12-8-3-15,-8 3 2 0,-4 5 2 16,7-8 0-16,-7 8-3 0,6-12 2 0,-6 12 1 0,4-16 1 15,-4 16-4-15,0-12 4 0,0 12-3 0,0-15 1 0,0 15-1 16,-4-13 1-16,4 13-1 0,-2-16-1 0,2 16-1 16,-4-11 1-16,4 11 2 0,-7-11 2 0,7 11-4 15,-5-9 0-15,-3 1 4 0,8 8-2 16,-11-11-1-16,11 11 1 0,-12-9 1 0,5 4-1 16,7 5-4-16,-10-8 6 0,10 8-7 0,-11-7 5 0,11 7 0 0,-9-8-1 0,9 8 0 15,0 0 0-15,-14-8 0 0,14 8 1 0,-9-7 2 0,9 7-2 16,-11-6 0-16,11 6 1 0,-10-3-2 0,10 3 1 0,0 0-2 0,-16-5 0 15,16 5 3-15,-11-6-1 0,11 6 1 16,-12-2-3-16,12 2 3 0,0 0-1 16,0 0 2-16,-21-4-3 0,21 4-3 0,0 0 5 0,-12-3-4 15,12 3-1-15,0 0 5 0,0 0-2 16,0 0-1-16,0 0 1 0,-22 4 0 16,22-4 2-16,-5 5-1 0,5-5-2 0,0 0 1 15,-11 11-3-15,11-11 3 16,-6 8 0-16,6-8 0 0,-10 8 3 0,10-8-3 0,-6 11-1 15,6-11-4-15,-4 8-4 0,4-8-6 16,-7 9-9-16,7-9-7 0,-7 8-15 16,7-8-12-16,-8 7-115 0,8-7 59 0</inkml:trace>
  <inkml:trace contextRef="#ctx0" brushRef="#br0" timeOffset="161587.34">22152 10608 28 0,'0'0'14'0,"-8"-9"3"15,8 9-5-15,-10-8 3 0,6 0 1 16,4 8-3-16,-6-9 1 0,0 1 1 15,6 8 5-15,-4-12 0 0,4 12 0 0,0-14 2 16,0 14 1-16,4-18-2 0,-4 7 2 16,10 2-5-16,-4-2 1 15,4 3-1-15,2-1 0 0,6-1 0 16,2 4 0 0,-2-4-4-16,4 4 0 15,4 0 2-15,-3 2-1 16,4 0-4-16,-6 3 1 15,-1-2-4-15,3 1 4 0,-1 4-6 16,-4-2 3-16,-4 8-2 0,5-4-2 16,-6 4-1-1,1 2 2-15,-5 2 0 0,-2 1-4 16,1 2 4-16,-6 2 0 16,-4-1-1-16,-2 4-2 0,-2-1 5 15,-4-2-4-15,-5 2 3 16,-1 1-3-16,-3-6-1 15,5 1-3-15,-4 0 8 16,2 2-9-16,0-6-1 0,3-3 12 16,2 1-12-16,2 2 2 0,-2-6 0 15,1 2-4-15,4-5 6 16,6-2 0-16,0 0-4 0,0 0 3 0,0 0 0 0,0 0-5 16,0 0 2-16,0 0 1 0,16-42-1 0,-1 24-2 15,-3 0 3-15,5-6-1 0,-1-2-4 16,0 1 5-16,6-7 0 0,-6 8-3 15,5-4 2-15,-2-1 3 16,-3 3-3-16,-2 1 0 16,5 0-1-16,-4 6 2 15,-3 2 0-15,-4-1 1 16,5 2-2-16,-4 0 4 16,-2 4-6-16,0 3 0 0,1 1-1 15,-7 0 0-15,-1 8-1 0,4-12 1 16,-4 12 3-16,0 0-1 0,0 0 0 0,-32 0 0 0,32 0 3 15,-27 11-2-15,10-6 0 16,1 7 2-16,-1-3-5 16,-3 3 3-16,5 4 0 0,3 2 2 15,1-1-1-15,-1-1 3 16,3 0-2-16,8 4-3 16,-3-4 2-1,4 1 0 1,4-2 2-16,1 2 1 15,6 1 1-15,2-4-5 16,3 1 1-16,-1-2 2 16,7-1 0-16,-2-1 0 0,3 1-3 0,-2-4-7 15,2 0-4-15,-3-1-3 0,4-5-4 16,-1 4-7-16,-7-4-6 16,4-2-8-16,-3 3-81 15,-2-3 41-15</inkml:trace>
  <inkml:trace contextRef="#ctx0" brushRef="#br0" timeOffset="161756.94">22984 10487 301 0,'-13'-8'-22'0,"13"8"11"0,0 0 7 0,0 0 0 0,0-9 1 0,0 9 2 0,0 0-2 0,0 0 2 0,0 0-1 0,17-11 0 0,-17 11 1 0,16-5-1 0,-8 2 0 0,11 0 1 16,-2 2 3-16,-1-2-3 0,3-1-2 15,-4 0 2-15,11 2-1 0,-3 0 0 0,-2-2-2 16,-5 0-2-16,0 2-8 0,3-1-5 15,0 0-10-15,-6 3-27 16,-13 0 19-16</inkml:trace>
  <inkml:trace contextRef="#ctx0" brushRef="#br0" timeOffset="161922.53">23000 10571 136 0,'0'0'-8'0,"22"8"6"0,-10-4 3 0,-12-4-2 16,22 0 3-16,-7 0-4 0,-3 0-2 15,3 0-13-15,1 4-19 0,-6-4 12 0</inkml:trace>
  <inkml:trace contextRef="#ctx0" brushRef="#br0" timeOffset="162961.73">23860 10499 102 0,'-12'-12'11'0,"8"4"4"0,4 8 3 0,-6-15 4 16,6 15 0-16,-4-13-2 0,4 13 2 16,-3-15 1-16,3 15-4 0,3-17 7 0,-3 17-6 15,10-12-5-15,-6 4 0 0,4 3 2 16,3 1 3-16,2-3-9 15,5 3-1-15,0 1 1 0,2 2 0 16,-1-3-1 0,6 4-2-16,-5 4 1 15,3-4-5-15,-2 1 2 16,-2 2-1-16,1 5-1 0,1-1-3 16,-5 1 1-16,-2-2 5 31,-5 8-3-31,2-4 1 15,-5 2-3-15,-2 3 1 16,-2-3 0-16,-2 4 0 16,-2-1 1-16,-8 2-6 0,-1 0 5 15,2-2-2-15,-9 0-3 16,2 2 0-16,-1-6 0 16,1-1 0-16,4 2-1 15,-5-1 0-15,7-4 1 16,-4 3 3-16,3-6-6 0,3 6 6 15,0-6-4-15,8-4 5 0,-13 8 1 0,13-8-2 16,0 0 2-16,0 0-6 0,0 0 3 0,0 0-1 0,22-23 0 16,-7 12-2-16,4 2 0 0,2-3 3 15,2-7 0-15,3 2-2 0,1-4 3 16,-4-3-4-16,7 1 7 16,-7-1-7-16,4 1-3 0,-3 1 0 15,0-4 4-15,-6 4-3 0,-2 4 9 16,2 1-8-16,-4 2 1 0,-2 3 1 15,3-1 0-15,-4 1-5 0,-3 1 3 16,0 5-4-16,-2-1 3 0,-6 7-1 0,4-12 0 0,-4 12 2 16,0 0 0-16,0 0-2 0,0 0 4 0,0 0-1 0,-30 16 5 0,16-7-4 15,5 2 0-15,-6 1 3 0,-2 3 0 16,5 1-2-16,1-2 1 16,-3 5 0-16,6-3 0 0,0 0 1 15,0 1-2-15,4-2-1 0,-3-3 2 16,7 3 0-16,-4-2 1 0,8-1 2 15,-1-3-1-15,5 5 1 0,0-4-1 16,2 0-1-16,5-1 2 0,-3-1-1 16,3-1-1-16,-3 1-6 15,2-3-3-15,2-1-2 0,-2 3-3 16,2-6-8-16,-2 2-4 16,-2-1-10-16,0 1-68 0,-1 0 35 15</inkml:trace>
  <inkml:trace contextRef="#ctx0" brushRef="#br0" timeOffset="163215.84">24611 10619 251 0,'0'0'-16'0,"0"0"2"0,0 0 5 0,-21-28-1 0,21 28 5 0,0 0-3 16,-16 0 5-16,16 0 0 0,0 0-1 15,-23 8 4-15,16-3-1 0,-3-1-2 16,10-4 6-16,-14 14-2 0,8-8 1 16,3 2-3-16,3-8 2 0,-4 18 0 0,0-10 2 15,4-8 1-15,8 21 0 0,-5-14-2 16,3 2 1-16,4-1-1 15,0 0-1-15,2-1 2 16,3-2 0-16,-3-4 0 0,3 3 1 16,2-4-4-16,-5 0 3 15,4-4-4-15,-1 3 4 16,-2-7-4-16,-4 0 0 0,2-1-5 0,-4-2-3 0,-3-1-2 16,-4-1-4-16,0 13-2 0,-7-22-5 0,-1 6-25 15,0 4 16-15</inkml:trace>
  <inkml:trace contextRef="#ctx0" brushRef="#br0" timeOffset="163583.12">24844 10387 125 0,'0'0'-1'16,"0"0"3"-16,-4-11 2 0,4 11 2 0,0 0-2 15,23-1-2-15,-23 1 0 0,31 0 2 0,-10 1-1 16,2 2 5-16,3 1-1 0,4-4 0 15,-4 4-1-15,5-1 3 0,-4-2-2 16,-1 4-1-16,-3-5-3 0,0 3 2 16,-2 0-4-16,-2-1-4 0,-1 1-10 15,-2-3-4-15,-4 1-14 0,3 2-19 16,-2-3 17-16</inkml:trace>
  <inkml:trace contextRef="#ctx0" brushRef="#br0" timeOffset="163871.72">25063 10251 130 0,'-9'-11'-6'0,"9"11"2"0,-3-12 2 15,3 12 2-15,-11-6 3 0,11 6-2 0,0 0 0 16,-5-7 0-16,5 7 1 0,0 0-1 15,0 0 0-15,0 0 0 0,-17 17 1 16,17-17 1-16,-8 18 2 0,5-4-3 16,3 1 2-16,-4 0-1 0,4 2 2 0,-1 4-2 15,-3 1 1-15,0 0-2 16,1-2 0-16,3 3-7 16,-7-2-5-16,3-2-8 0,4-4-27 15,-4 2 15-15</inkml:trace>
  <inkml:trace contextRef="#ctx0" brushRef="#br0" timeOffset="164391.93">25770 10170 108 0,'0'20'-6'0,"0"1"-1"15,-4 4 4-15,2 5 4 16,-4 4 1-16,2-6-3 0,-3 8 2 0,3-4 2 15,-1 4 0-15,-2-4 2 0,-1-2-3 16,5-2 1-16,-1-3-1 0,3-1 2 0,-3-4-1 16,-1 0 7-16,3-3 1 0,2-1 8 15,-4-2 2-15,4-2-2 0,0-12-1 16,4 13 3-16,-4-13-9 0,0 0-3 0,0 0-3 16,0 0-4-16,0 0 0 0,0 0-4 15,0-41-2-15,-4 22 0 0,-6 0 1 16,3-2 0-16,-5 4 0 15,1-1 0-15,-3 4 0 0,2-1 0 16,-4 0-2-16,-2 5 4 0,2-1-3 16,0 7 0-16,-1-1 3 0,-3 5-1 15,-1 2-1-15,5 5 0 0,2-3 3 0,1 5-2 16,0-1 2-16,3 3 2 0,-3 1-1 16,2-3-1-16,7 3-1 0,3 2 2 15,1-2-1-15,1 1 2 0,3-1-2 0,7 0 0 16,2 0-1-16,3 1 2 0,0-2 0 0,6 0 0 0,-2-5-2 15,2 1-5-15,1-2 0 0,1 2-8 16,0-7-4-16,-1 4-13 0,-2-1-20 16,2-2 18-16</inkml:trace>
  <inkml:trace contextRef="#ctx0" brushRef="#br0" timeOffset="165084.01">26080 10432 124 0,'0'0'-9'0,"27"2"2"0,-15 4 2 15,-1-4-2-15,3 3 3 0,-3 2 0 16,-3-2 2-16,3 2-2 0,-6 3 2 16,4 1 1-16,-3-2 0 0,-6 2 0 0,0 1 1 15,0 3-1-15,-4-2 6 0,-2-1-6 16,-4 3 0-16,-1 1 1 0,-1-4 2 15,-3 2-2-15,-2-2-2 0,5 2 1 0,-4-5 0 16,1 2 2-16,3-2 0 0,2-1-2 16,-2 0 3-16,2-4 3 0,2 4 5 15,8-8 0-15,-10 8 0 0,10-8-1 0,0 0 0 16,0 0 0-16,0 0 2 0,0 0-3 16,0 0 1-16,50-13 4 0,-27 2-1 15,1 2 1-15,1-3 1 0,2-3-1 0,4-5 0 16,-2 0-1-16,6 3-1 0,-10-7-2 15,2 5 0-15,-1-1 1 0,-3 1 4 16,-2 2-1-16,-5 5-2 0,2-1-2 0,-5 1 0 16,-2 2-3-16,2 0-3 0,-8 3-2 15,-5 7 1-15,11-11 1 0,-11 11-1 16,0 0-1-16,0 0 2 0,0 0 0 16,0 0-3-16,0 0 1 0,-27 20-1 0,17-8 1 15,-2 2 4-15,-3 0-5 0,7 1 3 16,-7 2-2-16,5-2 3 0,-2 4-3 0,1-2 1 15,4 0-1-15,2-2 2 0,-3 2 0 16,5-2-3-16,-1-2 4 0,8 2 3 16,-4-2-2-16,7-3 0 0,-2-1 0 15,6 4-2-15,0-5-1 0,-1 3 0 0,2-4 2 16,3-2 3-16,-7 0-12 0,7-1-1 16,-6 0-16-16,2-2-14 0,-11-2-27 0,17-2-45 15,-17 2 37-15</inkml:trace>
  <inkml:trace contextRef="#ctx0" brushRef="#br0" timeOffset="170793.5">23660 10922 75 0,'0'0'18'0,"0"0"1"0,0 0-4 16,0 0 2-16,0 0-2 0,0 0-5 15,0 0 0-15,0 0-3 0,-6-11 4 16,6 11-4-16,0 0 2 0,0 0-7 16,0 0 3-16,0 0-1 0,0 0-2 15,0 0 2-15,0 0-2 0,0 0 0 0,0 0 3 16,0 0-3-16,-16 25-1 0,10-17-1 15,5-1 6-15,-6 1-2 32,2 1-1-32,0 2-3 0,1 0 4 0,-2 1-1 15,2-3 3-15,2 2-4 0,-6-1 2 0,5 0-1 0,-1-1-2 16,3 2 2-16,1-1 0 0,0-10 0 16,-4 18 1-16,-2-12 0 0,6-6 1 15,0 14-1-15,0-14 5 0,0 12-3 0,0-12 2 16,10 12 0-16,-5-6-4 0,-5-6 2 0,17 7 1 0,-5-6 0 15,3 5-2-15,1-6-2 0,5 4 4 16,2-3-6-16,6-1 0 16,2 0 2-16,2 0 2 15,5 0-6-15,-6 0 4 16,8 0-1-16,1 0-2 16,-2-1 0-16,5 1-2 15,1-4 2-15,3 4 0 0,-1 0 1 16,-2-3-1-1,3 3-2-15,1 0 1 16,-1 3-1-16,-2-6 1 0,2 6-1 16,1-3 4-16,-4 0-4 15,7 4-2-15,-2-4 0 0,3 1 1 16,-4-1-1-16,-2 3-1 16,6-3 1-16,-6 2 2 0,4-2-3 15,-5 0 1-15,0 2 3 0,2-2-2 16,-8 0-2-16,-2 0 3 0,0 0-1 15,-5-2 3-15,0 2-3 0,3 0 4 0,-2-2-5 16,-2 2 3-16,0 0-2 16,1 0 1-16,0 0-1 15,-2 0 3-15,-2 0-3 0,2 0 1 16,-2 0 1-16,2 2 2 16,2-2-5-16,1 0 6 0,-6 2-3 0,4-2 1 15,-4 0 1-15,4 0 1 16,-4 0-4-16,4 0 0 15,-6 0 2-15,1 0 0 0,0-2-1 16,-1 2-3-16,4 0 1 16,0 0 3-16,0 0-1 0,0 0 2 0,-3 2-2 0,-4-2-1 0,3 0 4 0,-2 0-1 15,-1 2-2-15,-3 2 0 0,3-4 1 0,-2 2-2 0,-1-2 0 0,-3 2 0 0,-1-2 3 0,0 0 1 0,-2 3-2 0,0-3 1 0,-2 0 1 0,3 0 0 0,1 4-4 0,-16-4 2 0,23 0 1 0,-11 0-1 16,2 0 0-16,0 1-2 0,-1-1 2 0,4 0 1 0,-5 0-1 0,3 3-1 0,1-3 1 0,-3 0-3 0,3 3 3 0,2-3 1 16,-5 0 1-16,0 0 9 0,2 0-13 15,1 0 2-15,-4 0-2 16,3 0 4-16,-3 0-4 0,-12 0 3 0,28-3-2 15,-16 3 0-15,2 0 1 0,-14 0-2 0,28 0 1 16,-9 0 2-16,-2 0-1 16,-1 3 0-16,3-3-1 0,2 0 2 15,-5 1-5-15,6 2 2 0,-5-3 1 32,8 0 0-32,-6 2-2 15,6-2 5-15,-6 0-3 16,1 3 2-16,1-3 0 15,-5-3-1-15,0 3 2 0,-2 0 2 0,2 0-4 0,-16 0 2 0,26-2-2 0,-11-1 6 0,-15 3-5 16,19-1 2-16,-9-2-1 0,-10 3 2 0,20-4-2 0,-13 0 2 0,4-1 1 0,-11 5 4 0,16-8 0 16,-10 1-7-16,5-1 0 0,-6 1 1 15,2-3-1-15,1 3 3 0,3-4-3 16,-6 2 3-16,2-4-4 0,-1 3 3 0,0 0-4 16,3 0 0-16,-8 0 3 0,7 0-2 15,-1 0-1-15,-4 3 3 0,-3 7-1 0,8-12 2 16,-7 4-1-16,-1 8 6 0,4-13-10 15,-4 13-3-15,7-10 2 0,-7 10-2 16,4-10-4-16,-4 10 0 0,2-8-6 16,-2 8-4-16,0 0-10 0,0 0-11 0,0 0-53 15,-10-15 31-15</inkml:trace>
  <inkml:trace contextRef="#ctx0" brushRef="#br0" timeOffset="175894.87">7202 12484 37 0,'0'-12'12'0,"0"12"11"0,0 0-8 16,-7-21-3-16,0 14 2 0,7 7-3 15,-13-10 0-15,2 4-3 0,-1 1 4 16,12 5-3-16,-21-4 1 0,9 4 0 0,12 0-4 15,-27 4 5-15,10 0-1 0,2 3 1 16,-1 3 4-16,0 2 1 0,3 6-1 16,-3 7 2-16,1 3 8 0,-1 4-1 15,6 7 2-15,-2-1 2 16,-2 8-2-16,4-1 4 16,0 0-6-16,0 2 8 15,-1-2-5-15,-1 2-3 16,1-2-4-16,-3 1 2 15,6-1-4-15,-7-5-1 0,6-4-2 16,-5 0 5-16,4-4-6 16,0 0-5-16,-3-5-7 15,8-5-7-15,-6 4-8 16,3-8-9-16,1 0-5 0,2 0-10 16,-2-3-10-16,3-3-9 15,-2 0-108-15,2-4 56 0</inkml:trace>
  <inkml:trace contextRef="#ctx0" brushRef="#br0" timeOffset="176061.76">6391 13142 393 0,'8'-8'-36'0,"-8"8"12"0,17-11 6 0,-5 4 11 16,3 1 2-16,1 0 2 0,1 1 5 0,10 0 2 15,-3 1 0-15,8-2 1 0,0 1-4 16,5 2 2-16,1-1-1 0,-5 0-1 15,7 0 0-15,-4 4-9 0,1-2-6 16,-3-1-12-16,0 3-15 0,-2 0-39 16,-4 0 27-1</inkml:trace>
  <inkml:trace contextRef="#ctx0" brushRef="#br0" timeOffset="176406.84">7654 12668 196 0,'9'-12'-13'0,"0"3"9"0,-2-2 9 15,0 2 2-15,-3-2 7 0,1 6 2 16,-5 5 0-16,7-12-4 0,-7 12 3 0,0 0-4 16,0 0 1-16,0 0 4 0,0 0 1 15,0 0-3-15,-38 16 0 0,20-1 2 16,2 6 0-16,-6 4-1 0,2 1-2 0,2 2-2 16,-4 6 1-16,2 0-4 15,7-2 1-15,-3 0 2 0,5 4-2 0,6-4 2 16,-4 0-3-16,9 1 2 0,0-5-3 0,9 4 1 15,-4-3-3-15,6-1-2 0,1 0-5 16,5-6-6-16,3 0-5 0,2 0-13 16,0-5-15-16,5 2-17 0,0-3-69 0,-1-7 43 15</inkml:trace>
  <inkml:trace contextRef="#ctx0" brushRef="#br0" timeOffset="177031.55">7852 12879 313 0,'3'-15'-16'0,"1"2"2"0,-3 2 6 16,10-2 5-16,-3 1 1 0,5-1 0 15,-3 1 1-15,3-2 0 0,0 5-1 16,5 1 0-16,-2-3 3 0,5 7 1 0,-5 0-3 16,3 0-1-16,-2 2 1 0,-1 2 0 0,0 2 0 15,3 2 0-15,-1 0 6 0,0 3-3 16,-4 4-1-16,2-1 3 0,-4 5-4 16,-1-3 1-16,-4 0 0 0,-3 4 3 15,-4 1-2-15,-4-2-1 0,-3 5 3 0,0-1-1 16,-7-2-3-16,2-1 7 0,-3 1-5 15,-1-1 0-15,4-1 0 0,-1-3 3 16,-2 1-4-16,6-2 2 0,-2-3-3 16,4 0 2-16,2 1-2 0,5-9 1 0,0 0 0 15,0 0 0-15,0 0-2 0,16 7 2 16,-16-7-1-16,23-7-1 0,-9 1 0 0,2-1 2 16,3-2 1-16,0-5-2 0,-1 0-1 15,5-2-2-15,-2-3 3 0,-5 0-2 16,10 2 1-16,-10-2 2 0,1 1-1 0,-9 3 3 15,7-4-1-15,-3 7-2 0,-2-1 2 16,-4 1-1-16,4 3-2 0,-2-2-1 16,-1 4-1-16,-7 7 0 0,7-10 1 0,-7 10 4 15,0 0-4-15,0 0-1 16,0 0 0-16,0 0 3 0,0 0-2 0,0 0 3 16,-4 36-1-16,-3-23 1 0,7-2-1 15,0 2 0-15,-3 2 1 0,6-1 2 16,-3 1-4-16,4 1 1 0,3-4 5 0,-3 3-7 15,4-1 2-15,2-3-1 0,0 4 1 16,0-5-5-16,1 1-7 0,0-2-7 16,-3 2-7-16,2-3-14 0,0-4-29 0,-4 0 23 15</inkml:trace>
  <inkml:trace contextRef="#ctx0" brushRef="#br0" timeOffset="177516.75">8747 12916 169 0,'0'0'-13'0,"0"0"4"0,0 0 2 16,0 0 4-16,0 0 6 0,0 0 1 15,-24 11-1-15,24-11-2 0,0 0-2 16,0 0 2-16,0 0 3 0,0 0-5 16,0 0 3-16,0 0 0 0,41 4 2 15,-26-1-4-15,5-3 2 0,-1 0-1 0,2 0 3 16,2 0-2-16,3 0 5 0,1-3-4 15,-4 2 1-15,-2 1-1 0,2 0 4 16,-3-3-5-16,-3 3 1 16,-1-4-1-16,4 4 2 15,-7 0-2-15,-13 0 2 0,27 0-4 0,-16-4-1 16,-11 4-2-16,16 0-1 0,-16 0 2 16,0 0 2-16,0 0-3 0,16 0-1 0,-16 0-1 15,0 0 3-15,0 0-5 0,0 0 2 0,0 0-4 0,0 0-2 16,14 4-3-16,-14-4-1 15,0 0-28-15,0 0 15 0</inkml:trace>
  <inkml:trace contextRef="#ctx0" brushRef="#br0" timeOffset="178437.74">8584 12982 111 0,'0'0'-2'16,"-6"-10"-1"-16,6 10 2 0,0 0 2 0,0 0-1 15,0 0 0-15,0 0 7 0,0 0 1 16,-20 0 5-16,20 0-1 0,0 0-1 16,0 0-1-16,-23 7 2 0,12-2-1 15,3-2 1-15,8-3 1 0,-18 11-4 0,11-7 2 16,2 4-4-16,-2 0 4 0,-4-3 3 15,7 3-1-15,-2 1 0 16,2-1-1-16,4-8-2 0,-2 19 0 0,4-10-2 16,-2-9 0-16,0 15 3 0,4-4-2 15,0-3-2-15,-4-8 0 0,10 13-1 16,-7-9 0-16,2 3 0 0,-5-7 0 0,18 8 1 16,-8-6-3-16,0 1 0 0,0-2 1 15,2-1 0-15,-12 0-1 0,26-1 0 0,-16-2 1 16,-10 3-3-16,16-8 1 0,-9 3-8 15,-2-3 3-15,-5 8-1 0,7-11-2 16,-3 1-5-16,-4 10-1 0,-11-20-2 0,7 10-5 16,4 10-4-16,-16-17 2 0,8 6-15 15,0 3-67-15,-2 2 35 0</inkml:trace>
  <inkml:trace contextRef="#ctx0" brushRef="#br0" timeOffset="178924.56">8963 12759 248 0,'1'-11'-20'0,"-1"11"5"16,0 0 1-16,0 0 2 0,0 0 0 0,0 0 9 15,0 0 4-15,0 0 5 0,0 0 1 16,0 0 6-16,0 0-4 0,11 20 7 16,-11-9 0-16,-4 1-1 0,4-1 0 0,0 3-3 15,-3 1 0-15,-1 1 2 0,4 4-2 32,-1 0 3-17,-3 0-4-15,4 3 0 0,-5-2-1 0,5 0-1 0,0 2-2 0,0-3 3 0,0 1-9 16,5-1-2-16,-5-2-6 15,4-1-6-15,-4-2-13 16,1 2-11-16,3-4-69 0,-4-2 36 16</inkml:trace>
  <inkml:trace contextRef="#ctx0" brushRef="#br0" timeOffset="179454.86">9711 12574 259 0,'0'0'-20'0,"0"-15"-2"0,0 15 6 0,0 0 1 16,-3-11 2-16,3 11 5 0,0 0 7 15,0 0 7-15,0 0 1 0,0 0 0 16,-9 36-1-16,4-18 1 0,3 3-1 16,-2 0 4-16,2 2-2 0,-6 4 0 0,1-2-2 15,2 4 1-15,-2-1-3 0,3-2 0 0,-3 2 3 16,3-3 0-16,3-4-4 0,-7 3 2 16,5-5-1-16,-1-2 2 0,4-2 2 15,-4 1-8-15,2-4 3 0,-2-1 4 16,4-11-1-16,-2 12-4 0,2-12 0 0,0 0 1 15,0 0-2-15,-17 0 0 0,17 0-1 16,-16-15 1-16,8 2-2 0,-9 3-1 16,5-3 2-16,-6 2-1 0,-2-2-1 0,4 2 0 15,-1 2 0-15,1 2 0 16,-1 5 1-16,-3-2-2 0,-2 4 0 0,4 4 4 16,-6 0 0-16,5 4-1 0,-2 1 0 15,1 3 0-15,8 1 0 0,-2-1-2 16,4 4 2-16,4-4 1 0,2 2-1 15,0-1 1-15,8-1 0 16,0 1 1-16,2-2 1 0,4-2-4 0,4 2 3 16,-2-4 0-16,6 3 0 15,-2-4-3-15,3-2-3 16,-2 0-8-16,3 0-11 16,2-4-13-16,-6 0-44 0,0-3 27 15</inkml:trace>
  <inkml:trace contextRef="#ctx0" brushRef="#br0" timeOffset="179999.07">9632 12911 193 0,'0'0'-7'0,"3"-11"2"0,5 5 3 0,-8 6 5 15,5-12 10-15,2 4 2 0,4 1 3 16,-11 7-1-16,12-11 2 0,-2 6-2 15,1 2-2-15,1 2-3 0,-12 1-1 16,24-3-2-16,-7 3 3 0,-5 4-1 0,3-1-3 16,1 2 3-16,-3 3 1 0,3 2-4 15,2 3 0-15,-2-2 0 16,-2 2-2-16,-2-1 2 16,-1 5-2-16,-4-6 0 15,2 6 0-15,-5-3-1 0,-1 2 2 0,1-3-5 16,-8 3-2-1,1-3-2-15,-1-2-1 0,-1 2-3 16,-2-3-5-16,0 0-2 0,-1 0-1 0,2-2-1 16,0 0 2-16,6-8-1 0,-6 9-4 0,6-9 1 15,0 0-2-15,0 0 4 0,0 0 4 0,0 0 0 0,0 0 2 0,22-20-1 0,-11 11 1 16,1-5 2-16,3 0 2 16,-3-1 6-16,2-2 4 0,0-2-2 15,-2 6 2-15,2-3 5 0,-4 1 1 0,0 3 3 16,-3-1 1-16,0 2 2 0,-2 3-7 15,2-4-3-15,-3 8 1 0,-4 4-3 16,0 0 1-16,0 0-3 0,0 0 1 0,-12-13 0 0,12 13 2 16,0 0-2-16,0 0 0 0,-26 29 1 15,20-22 1-15,2 5-3 0,4-3 0 16,0 4-3-16,0 2 4 0,4-3 0 16,0 1-1-16,2 1 1 0,1-2-4 15,4 0 0-15,-2-3-8 0,2 2-6 16,-1-1-9-16,2 0-8 0,0-2-13 15,3 0-53-15,2-4 33 0</inkml:trace>
  <inkml:trace contextRef="#ctx0" brushRef="#br0" timeOffset="180335.76">10132 12451 239 0,'12'-7'-11'0,"3"-1"9"0,2 6 2 16,-1-1 7-16,3 6 2 0,6-1 9 0,-2 6-2 16,0 4 1-16,7 6 5 0,0 2-1 15,3 9 0-15,-2 2 1 0,-2 5-5 16,-2 1 4-16,-1 3-3 0,-3-1-2 15,-4 3 2-15,-3-3-5 0,-10-3 2 16,1 3-4-16,-3-3 4 0,-4-3-4 0,-4 3 0 16,-3-4-4-16,1-1 3 0,-9-5-3 15,6 2 4-15,-5-2-8 0,0-6 0 0,2-2-4 16,1 1-9-16,2-2 0 0,-2-2-8 16,3-4-16-16,0-2-9 0,-1-1-17 15,-1-4-80-15,10-4 48 0</inkml:trace>
  <inkml:trace contextRef="#ctx0" brushRef="#br0" timeOffset="180598.05">10808 12815 329 0,'11'-9'-112'0,"-11"9"38"16</inkml:trace>
  <inkml:trace contextRef="#ctx0" brushRef="#br0" timeOffset="180668.92">10852 12798 275 0,'12'-4'-21'15,"3"0"6"-15,1 1 0 0,1 0 2 0,3 1 1 16,3-1 2-16,0 0 0 0,3 1 1 16,-3 0 0-16,5-2 1 0,-4 3-3 0,-1-2-3 15,-2 1-30-15,-5-1 15 0</inkml:trace>
  <inkml:trace contextRef="#ctx0" brushRef="#br0" timeOffset="180886.76">11048 13018 127 0,'0'0'12'0,"11"12"11"0,-11-12 5 16,16 4-1-16,-5-4 5 0,-11 0-9 16,22 0 2-16,-7 0-2 0,1-3-9 0,-16 3-11 15,29-1-7-15,-13-2-13 0,6-1-17 16,-2 4-62-16,-2-4 32 0</inkml:trace>
  <inkml:trace contextRef="#ctx0" brushRef="#br0" timeOffset="181565.7">12026 12454 238 0,'2'-12'-11'0,"2"1"3"0,-2 3 8 15,3-4 7-15,-5 12 6 0,4-13 1 0,-4 13 2 16,5-11-5-16,-5 11-1 0,0-11-1 15,0 11 5-15,0 0 4 0,0 0-2 16,0 0 5-16,-16 30-3 0,6-9-1 16,4-1 3-16,-8 1-1 0,0 9 3 0,-2-1-2 15,-5 0 6-15,1 6-7 63,-7-3-1-63,2 4 0 0,-2-1-1 0,2-2-1 0,2-5-4 0,1-4-2 0,2 1 2 0,2-2-2 15,2-6-3-15,4 1 2 0,-2-1 0 0,3-5 1 0,0 1 3 0,3-2 3 16,4-3-7-16,-2-4 1 0,6-4-1 0,0 0 4 0,0 0-5 0,0 0-1 16,0 0 0-16,0 0-9 0,22-29 2 0,-7 10-1 15,2-4 1-15,-1-3-7 16,2-2 0-16,4-10 1 0,1 1 3 16,1-3-7-16,-1-3 1 15,-1 1 3-15,1-4 2 0,2 5 0 16,-6 0 1-16,6 1-3 0,-2 5 3 15,-11 2-1-15,4 7-3 16,-1-3 1-16,-5 9 4 0,-3 1-2 16,2-2 1-16,-2 6-3 0,4 2-2 15,-6 1 5-15,2 3-1 0,1 1-1 16,-2 4 2-16,-6 4 0 0,16-3 1 0,-16 3 3 16,14 15-7-16,-5-6 6 0,6 8 2 15,-7 3 2-15,2 0-5 0,5 11 5 16,-4-2 2-16,-3 5-2 0,6 2 1 15,-3 0-3-15,-2 9 3 0,1-1-2 16,-1 1 1 0,2-2-2-1,-5-3 4-15,0-1-2 16,4-2-2-16,-2-2-1 0,0-3-4 0,2 1-8 16,-5-9-9-16,2 1-4 0,-3-1-10 0,2-5-5 0,0 2-10 0,-2-5-7 0,-2 0-97 0,6-4 52 0</inkml:trace>
  <inkml:trace contextRef="#ctx0" brushRef="#br0" timeOffset="181827.07">12007 12891 373 0,'15'-1'-29'0,"2"-2"7"0,3-2 4 16,-1 2 7-16,2-2-4 0,2-1 4 0,1 5 2 15,-2-7 0-15,0 4-1 0,0-3 3 16,-6 3-10-16,-2 2-8 0,2-4-40 16,0 1 22-16</inkml:trace>
  <inkml:trace contextRef="#ctx0" brushRef="#br0" timeOffset="182933.58">13058 12699 174 0,'4'-8'1'0,"-4"8"9"0,10-12 8 0,-8 7 6 16,-2 5 6-16,4-10-2 0,-4 10-2 0,4-13-2 16,-4 13-2-16,0-9-4 0,0 9-3 15,0 0-2-15,-16-8-1 0,16 8-1 16,-15-3 0-16,15 3 0 0,-23 5-3 0,9 1-3 16,2 0 3-16,1 5 0 0,-5 2-3 15,4 2 0-15,-3 0 5 0,2 2-3 16,0 0-1-1,2 3-3-15,3 0 3 16,-1 2-5-16,3-4 0 16,0 2 4-16,6-1-1 0,-4-2-2 15,4-2 3-15,4 2 3 16,0-5-6-16,4 3 3 0,2-2-5 0,1-2 3 16,4-4 0-16,1-1-4 0,1 2 1 15,2-5 0-15,1-3 2 0,2 0-6 16,5-3 1-16,0-1 0 0,1-6 2 0,2-1-2 15,4-4-1-15,-8 2 0 0,2-8 2 16,0 1-1-16,-1 0 3 16,-4 0-2-16,-1 1 5 0,-6 2 2 0,3 2 0 0,-2 3-2 0,-5 0-2 0,3 1-2 0,-7 2-1 0,3 4-1 0,-6-1 4 15,-5 6-4-15,0 0 3 0,0 0 1 0,0 0-3 16,0 0 2-16,0 0-3 0,-1 26 2 0,-6-14-1 16,3 1-1-16,-3-1 0 0,3 4-2 15,3-1-1-15,-3-1 3 0,0 4-4 16,4-4 0-16,0 4-2 0,4-2 3 0,0-3-1 15,-3 4 1-15,6-6 0 0,1 2 0 16,0-3 1-16,3 0-2 0,3-3 3 16,-2 1 1-16,6-3 1 0,2-3 0 0,1-2-2 15,-2 0 0-15,1-2 1 0,1-3 3 16,2-4-2-16,-7-2 1 0,5-1 1 16,-2-4 0-16,-6-1 0 0,4-7-2 15,-5-4 0-15,-1 1 0 0,-4 2-1 0,-7-3-1 16,0 2 0-16,0 1-1 0,-7 1 4 15,0 1-4-15,2 1 0 0,-6 2 1 16,-3 2 0-16,2 1 1 0,-3 1-4 0,-4 4 3 16,-2 0-1-16,1 4 3 0,1 1-2 15,3 1-1-15,-1 6-1 0,1 0-1 16,-1 6 0-16,2-4-1 0,3 6 2 0,1 1 2 16,2 2-2-16,5-2 1 0,1 3-1 15,-1-1 5-15,4 2-3 0,4-1 2 16,-1 1 2-16,6-3 2 0,-2-1 1 0,4 2 2 15,3-3-3-15,2-2 3 0,0 1-2 16,3 1-1-16,2-3-1 0,-1-1 3 16,3-4-3-16,0 0 6 0,9 0-2 15,-10-4 7-15,9-1-2 0,-8 1 1 0,3 0 4 16,-3-4-6-16,2 3 2 0,-6-3 2 16,-3 4-3-16,-1-4 5 0,1 2 0 15,-3-2-3-15,2 6-3 0,-6-4-1 0,0 2 2 16,-9 4-5-16,19-8 3 0,-14 7-1 15,-5 1-2-15,18-8 0 0,-13 5-2 16,-5 3 2-16,0 0-5 0,13-2 0 0,-13 2 3 16,0 0-2-16,0 0 4 0,0 0-8 15,4 17 3-15,-4-17 2 0,0 20 1 16,-4-9 0-16,4 3-2 0,0 5 1 0,4-2 1 16,-4 2-1-16,4 1 5 0,-2 0-1 15,-2 4-6-15,0-5 5 0,4 1-3 16,-4-3 1-16,0 2-1 0,0-6-4 0,0 3 4 15,-4-1 4-15,4-1-7 0,-2-2 2 16,2-1 2-16,-8 1 2 0,2-4-2 16,-1 3 2-16,-4-6-8 0,-1-1-4 0,2 0-10 15,-6-4-9-15,1 0-12 0,-1 0-7 16,16 0-15-16,-33-4-76 0,17 3 46 16</inkml:trace>
  <inkml:trace contextRef="#ctx0" brushRef="#br0" timeOffset="183360.78">14778 12356 337 0,'0'0'-20'0,"-40"0"5"0,25 8 8 16,-2 4-1-16,-7 2 2 0,4 6 4 15,-3 4 2-15,4 1 0 0,-6 10 2 16,5-6-2-16,3 12 1 0,5-6 7 16,4 2-1-16,1 1 2 0,6-1 0 0,1 0 3 15,1-1-4-15,3-4-1 0,5 0 1 16,-5-1 0-16,11 0-2 0,-3-5 1 0,3 0 1 16,-3-6-3-16,8 2-4 15,-3-3 1-15,-1-6-9 0,3 6-3 0,-5-7-11 16,4-3-9-16,-1-1-16 0,-4-1-47 15,3 0 31-15</inkml:trace>
  <inkml:trace contextRef="#ctx0" brushRef="#br0" timeOffset="184236.58">14819 12651 230 0,'-7'-15'-10'0,"7"15"2"0,-4-13 4 0,4 13 6 0,0-13-4 15,0 13 3-15,4-12-1 0,-1 4 5 16,-3 8-3-16,12-14 2 0,-12 14-4 0,15-8 2 16,-1 4 2-16,-6 2-2 0,8 2 1 15,-1-3-1-15,2 6 1 0,-5-3-1 16,7 2 0-16,-4 2 2 0,-6 0-2 0,4 0 0 16,-5 4 0-16,3-1 3 0,1 1-1 15,-8 3-4-15,0 2 5 16,-1-2-2-16,-3 2 0 15,-3-1 0-15,-5 3-1 0,-4 2 2 16,-3-2-1-16,3 2-1 0,-2 2 0 16,-5-5 0-16,-2 2-1 15,6-1 2-15,-4 0 0 0,7-2-3 16,-4-1-2-16,6-3 2 0,-5 2-2 16,4-3 1-16,3-1 4 15,0-1-1-15,4 0-4 0,4-6 2 16,0 0-3-16,0 0 3 0,0 0 0 0,0 0 0 0,0 0 1 0,0 0 0 0,35-18-1 0,-23 6-1 15,5-2 2-15,-5-5-3 0,7-2 2 16,-2-2-1-16,1-2-2 16,-4 2 1-16,4-2 2 15,0 3 1-15,-3-2-1 0,1 6 1 16,-5-1 4-16,5 2-1 16,-8 2 2-16,1 2-3 0,0 3-1 15,-2 1 0-15,1-2 1 0,-4 3-1 16,-4 8-1-16,4-9 1 0,-4 9-2 0,0 0 0 0,0 0 1 15,0 0 2-15,0 0-2 0,0 0-1 0,0 0 0 0,-23 35 3 0,19-23-3 0,-4 6 2 0,2 0-2 16,2-1 1-16,0 4 2 16,0-5 1-16,-3 4-3 0,6-2 1 15,2-2 2-15,-1 1 3 0,0-2-1 0,11-1 3 16,-11 2-2-16,10-4 3 16,2 2-2-16,-4-6-1 0,7 1-1 15,0-1 2-15,1 0-5 16,-2-3 2-16,5 1 0 15,2-4-2-15,-2-2 0 0,0-2 1 16,-3 0 1-16,2-4-2 0,1-1 0 16,0-1 1-16,-3-5-8 15,-2 1 1-15,0 0 0 16,-1-3-1-16,-4 4 1 16,-5-1-2-16,2-1-2 0,-2 5 0 0,1-4 1 15,-4 3 0-15,-1-2 0 0,0 11 0 16,0-15-4-16,0 15 1 0,0 0-4 0,-1-14-3 0,1 14-10 0,0 0-3 15,0 0-5-15,0 0-51 0,0 0 28 0</inkml:trace>
  <inkml:trace contextRef="#ctx0" brushRef="#br0" timeOffset="184736.37">15412 12742 206 0,'0'0'-18'0,"-14"5"7"15,2-4 8-15,1 6-1 0,0 0 2 16,1-1 3-16,4 5 3 0,-7 0 2 0,4-2-1 16,-1 3-2-16,2 0 1 0,-2 1 3 15,6-1 1-15,-4 2-2 0,0-2 2 16,5 1-2-16,-1-2 3 0,4 1 2 0,0-12 0 15,4 20 0-15,3-10-3 0,5-2 0 16,-3 3-1-16,4-6 1 0,2 3 1 16,2-4-4-16,6 2 0 0,-4-4-1 0,-1 1 0 15,2-6-2-15,3 1 1 0,-8-1 2 16,3-2-4-16,-2-5 1 0,-1 1 3 16,-2-4-3-16,-3 1-2 0,-4-2 1 15,5 2-2-15,-11-1-1 0,4 1-5 0,-4 0-8 16,0 12-8-16,-4-25-7 0,0 14-62 15,4 11 31-15</inkml:trace>
  <inkml:trace contextRef="#ctx0" brushRef="#br0" timeOffset="185062.11">15776 12727 227 0,'0'0'-14'0,"0"0"11"0,0 0 10 16,0 0 4-16,-5-16 3 0,5 16 1 16,0 0 5-16,0 0-1 0,0 0-3 15,0 0 0-15,0 0-2 0,13-1-1 0,-13 1 2 16,20-4-4-16,-5 4 0 15,4 0-4-15,3 0-1 0,-3 0 3 0,4 0-2 16,-1 0 0-16,5 0-3 0,-6-2 0 16,2 2-1-16,0 0-1 0,-7-2-2 15,1 2-5-15,3-3-2 0,-5 3-14 0,-3 0-4 16,-12 0-12-16,22 0-10 0,-22 0-55 0,10-1 35 16</inkml:trace>
  <inkml:trace contextRef="#ctx0" brushRef="#br0" timeOffset="185390.69">15946 12574 250 0,'0'0'-13'0,"0"0"0"16,-4-12 4-16,4 12 1 0,0 0 1 0,0 0 1 15,0 0-2-15,0 0 4 0,0 0 3 16,0 0 1-16,-14 28 1 0,14-16 5 16,0 5-1-16,-4 0 1 0,8 6-2 0,-8 0 1 15,4-1-1-15,0 1-1 16,0-2 3-16,0 3-3 16,-1-2-2-16,1-5 0 15,0 2-5-15,0-2-8 0,-4-2-7 16,4-1-6-1,0 1-32-15,0-4 19 0</inkml:trace>
  <inkml:trace contextRef="#ctx0" brushRef="#br0" timeOffset="186008.87">16848 12423 143 0,'0'0'-2'0,"0"0"2"0,0 0 3 0,4 28 4 15,-8-15 6-15,0 5-3 0,4 4 4 0,-10 1-5 16,8-2 4-16,-8 10-1 0,6-4-1 15,-4 3 1-15,-3 2 0 0,3-2-3 16,0-1 0-16,1-5 1 0,-1-1 0 0,2 1-5 16,-1-6 2-16,2 0 3 0,1-5 6 15,0 2 1-15,-3-3 6 0,3-2 0 16,1 0 0-16,3-10-4 0,-1 8-2 0,1-8-4 16,0 0-3-16,0 0 4 0,0 0-4 15,0 0-5-15,-13-40-1 0,5 22-4 16,-3-3-3-16,-2 4 2 0,-1-2 0 15,-2 4 1-15,2-2 0 16,-5 2-5-16,-4 2 5 16,-2 1-5-16,-2 3 1 0,3 2 1 15,-8 6 0 1,2-3 2-16,3 8 0 16,0-3-2-16,1 6 0 15,3 3 1-15,0 1-1 0,2 2 0 16,5-2-1-16,3 5-1 0,9-1 1 15,-6-3 2-15,8 4 4 16,2-3-4-16,8 0-2 0,-4-1 3 16,6-1 1-1,2 2 2-15,6-1-9 0,0-5-3 16,5 4-8-16,0-6-9 16,-1-1-11-16,-2 0-6 15,2 0-61-15,-2-4 35 16</inkml:trace>
  <inkml:trace contextRef="#ctx0" brushRef="#br0" timeOffset="186625.78">16768 12830 264 0,'0'0'-11'0,"0"0"11"0,-6-11 2 0,6 11 4 0,0 0-1 15,0-13 4-15,0 13 1 0,0 0-2 0,0 0 2 16,10-15-2-16,-10 15 1 0,16-1-2 15,-1 1 1-15,-15 0 1 0,27 1 0 16,-13 2-1-16,1 2-1 0,1 0 0 16,1 2-3-16,-1 1 2 0,-4 0 1 15,6 5-2-15,-8-5 3 47,2 6-8-47,-8-2 5 0,7 1-1 0,-11 0-1 0,4-2-1 0,-8 5 2 0,4-1-3 16,-7-2 1-16,1 0 0 0,-8 1 0 0,1-1 4 0,-2-2-4 15,-2 1 1-15,0-3-2 16,2 0 1-16,-4-1-5 0,5-4 3 16,2 4 0-1,4 0 2-15,-4-4-1 0,12-4-1 16,-18 6-1-16,18-6-1 0,-5 2 5 0,5-2-3 16,0 0 0-16,0 0-3 0,0 0 3 0,23-20 0 15,-11 12 0-15,4 0-2 0,6-5-1 16,-3 1 4-16,0-4-2 0,7-1-2 15,2-3 5-15,-1 0-5 16,-7 1 1-16,1-2 5 0,-5 3-3 16,3 2-1-16,-4-1 0 15,-3 2-3-15,1 2 3 16,-5 0-2-16,3 2 0 0,-7 2 0 16,0 1 2-16,-4 8-3 15,0-14 4-15,0 14-2 0,0 0-2 0,0 0 3 0,0 0-1 0,0 0 4 16,-27 26 1-16,18-16-1 0,5 2-2 0,4 2 1 0,-6 0 0 0,2 1 4 15,4 0-7-15,0 1 6 16,10-2-2-16,-10 5 1 0,9-2 1 16,-1-1-2-16,7 0 1 0,-3-1-6 15,2 0-2-15,5-2-10 16,-4-1-16-16,1-3-12 16,2 2-72-16,2-2 39 15</inkml:trace>
  <inkml:trace contextRef="#ctx0" brushRef="#br0" timeOffset="186811.89">17279 12268 284 0,'-4'-6'-21'0,"4"6"2"0,0 0 10 16,0 0 11-16,0 0 7 0,32 17 5 15,-15 2 7-15,2 2 1 0,0 8 3 0,-3 7 1 16,6 7 3-16,-7 2 0 0,1 6 0 15,-1-6-6-15,-7 6 0 0,2 2 2 0,-10-9-4 16,0 7 1-16,-10-7-2 0,-6 4-2 16,-3-5-1-16,-4-1 1 0,-3-2-1 15,-9-5-12-15,6-3-12 0,-7-1-12 16,1-3-19-16,-2-7-31 0,2-1-107 0,4 1 60 16</inkml:trace>
  <inkml:trace contextRef="#ctx0" brushRef="#br0" timeOffset="-194515.78">18515 14378 177 0,'0'0'6'15,"0"0"2"-15,0 0 0 0,0 0 2 0,-19 0 1 16,19 0 0-16,0 0 2 0,0 0-2 16,0 0-2-16,0 0 2 0,0 0-2 15,0 0-1-15,38-4 1 0,-38 4 0 16,18 0-4-16,-18 0 1 0,16 4-3 0,-16-4-14 16,23 0-9-16,-23 0-9 0,19 0-31 15,-11 0-10-15,-8 0 24 0</inkml:trace>
  <inkml:trace contextRef="#ctx0" brushRef="#br0" timeOffset="-194131.06">20060 14284 168 0,'19'-2'-11'0,"-19"2"0"0,17-2 2 15,-17 2 1-15,19-2 0 0,-19 2 1 16,16 0-3-16,-9 2-1 0,-7-2-21 15,22 2 11-15</inkml:trace>
  <inkml:trace contextRef="#ctx0" brushRef="#br0" timeOffset="-186381.03">17638 13290 561 0</inkml:trace>
  <inkml:trace contextRef="#ctx0" brushRef="#br0" timeOffset="-144042.06">5182 14002 272 0,'4'-15'-15'0,"-4"15"8"0,-4-15 3 0,4 15 5 16,-7-13 5-16,2 6-2 0,5 7 3 15,-19-10 4-15,11 4-2 0,8 6 0 16,-17-5-2-16,2 4 1 0,15 1 2 0,-23 5 2 16,9 0 4-16,-2 2-1 0,0 5 0 15,2 4 3-15,1 3-4 0,-4 6-1 16,1 6 5-16,-2 1-1 15,2 5 3-15,0 6-7 16,-1-3 4-16,5 2-6 0,-3 1 6 16,-1 0-5-16,6-1 3 0,-4-2-1 15,1-5 0-15,2 0-6 16,3-3 1-16,-2 1 3 0,-1-5-2 16,0-1-3-16,6-5-1 15,-2 1-6-15,-1-3-5 16,2 0-7-16,0-5-7 15,2-1-3-15,-2 0-10 16,3-2-11-16,-5-2-23 16,7-3-85-16,-10 1 52 0</inkml:trace>
  <inkml:trace contextRef="#ctx0" brushRef="#br0" timeOffset="-143078.48">4911 13898 366 0,'0'-18'-23'0,"4"6"3"16,-4 12 6-16,4-17 13 0,-4 17 7 15,7-15 6-15,-7 9 3 0,0 6-2 0,6-12-1 16,-6 12-1-16,6-12-1 0,-6 12-1 16,14-4 2-16,-14 4 1 0,19 2-2 15,-19-2-2-15,20 8 3 0,-5-1 5 16,-2 1-7-16,-1 5 2 0,3 2 6 0,1 2-1 16,-4 2-1-16,-2 6 5 0,8 3-1 15,-5 3-1-15,0 0 0 16,2 5 3-16,1 2-6 15,-4 5 1 1,3-4-3-16,-3 3 3 0,1 1 1 16,2-3-3-16,-6-3-1 15,4-2 1-15,-3 1-3 16,4-1 11-16,-4-3-13 0,-1 1 0 16,6-4-8-1,-7 2 6-15,2-10-3 0,1 5 1 16,0-4-5-16,-2-2 0 0,-2 0-9 15,3-2-6-15,0-1-5 0,-4-2-10 16,1-2-5-16,-2-1-9 16,5 1-7-16,-5-6-7 15,-2 4-15-15,5-3-90 0,-8-8 55 0</inkml:trace>
  <inkml:trace contextRef="#ctx0" brushRef="#br0" timeOffset="-142685.75">4964 14562 396 0,'-12'-4'-27'0,"12"4"11"0,0 0 6 15,0 0 5-15,-20-3 7 0,20 3 4 16,0 0 4-16,-10-3 0 0,10 3 3 15,0 0 3-15,0 0 4 0,0 0 2 0,-11-5-1 16,11 5-6-16,0 0-1 0,0 0 3 16,0 0-4-16,0 0-2 0,25-15 2 15,-17 10-5-15,-8 5-3 0,24-8 2 0,-6 3 2 16,-2 3-1-16,1-4 2 0,6 2-3 16,-3 0 0-16,1-3 2 15,-5 3 3-15,3 1-5 16,-3-1-4-16,1 0 2 15,-2 2 7-15,-3 0-7 0,2-2-5 16,-3 3-7-16,-11 1-2 16,19-3-7-16,-10 1-4 0,-9 2-5 15,17 0-6-15,-17 0-13 0,0 0-13 0,20 2-95 0,-20-2 52 16</inkml:trace>
  <inkml:trace contextRef="#ctx0" brushRef="#br0" timeOffset="-138289">6108 14332 370 0,'-18'2'-20'0,"-4"0"-3"0,0 4 5 0,2 0 2 0,-3 1 2 16,-2 0 4-16,2 3 5 0,2 0 3 16,-2 3 2-16,3-1 1 0,3 4 1 0,1-3 1 15,4 2 0-15,-3 2 2 0,7 2 0 16,-3-4 6-16,5 2-6 0,-2-1 0 15,6-4 3-15,-3 3 0 0,1-2 0 16,8 0 1-16,-4-2 2 0,7 2-4 0,1-2 3 16,-2-2 0-16,5-1-2 0,1-1-1 15,0 1 0-15,3-5-1 16,2 1 0-16,-1-4-3 16,4 0 0-16,-1 0 2 15,2-4-3-15,-1-2 1 16,3-2 0-16,-2-1 1 15,-2-2-2-15,1 1-1 0,-3-2 2 16,-1-2 5-16,-1 6-2 0,-3-5-3 16,-2 4 1-16,1 1 0 15,0-2 0-15,-6 2 3 16,6 0-2-16,-5 2-3 0,-6 6 4 0,10-12-1 16,-10 12-2-16,0 0-4 0,0 0 4 15,0 0 3-15,0 0-3 0,0 0-1 0,0 0-1 0,0 0 2 0,-20 36-1 16,16-26 0-16,4 0-6 0,-3 0 2 15,-1 0-2-15,4-10-3 16,0 20 3-16,0-10-5 0,4 1 1 0,-1-2-4 16,5 1 7-16,-2-2-3 0,0 0-2 15,4-4 1-15,2 1 3 16,-1-2-1-16,4-1 0 16,1-2 1-16,-3 0 1 15,3-2 0-15,1-4 3 0,-1 1 0 16,4-2-1-16,-2-3 2 0,-4 0 1 15,2-3 2-15,-4-2 1 16,3-1 0-16,-8 0-2 0,-1-1-1 16,0-3 1-16,-2 3-2 0,-4-3 0 15,0-2-2 1,-4 8 2 0,2-6-3-16,-7 5 5 15,4 0-1-15,-6 1-1 0,0-2-3 16,-1 6 1-16,2 0 1 15,-2 3 0-15,-3-4-1 0,3 7 0 16,-3-2-1 0,3 4 1-16,12 2-4 15,-28-2 5-15,28 2-3 0,-16 4 4 0,6 2-1 16,4-2-1-16,2 7 0 0,4-11 3 16,0 17 2-16,0-5 1 0,4-1-2 0,0-2-2 15,2 2 2 1,0-2 2-16,5-1 4 15,0 2-3-15,1-2 5 16,4-3-1-16,5 2-2 0,-1-2 0 16,3 0 1-16,-1-5-3 15,1 0 2-15,2 0-4 16,2-4 4-16,-2 0-1 16,2-1-1-16,0 1-2 15,-1-7 2-15,-3 3-2 16,-2-4 1-16,-1 3 1 15,-2-4-2-15,-2-1 4 0,-4 4-7 16,2-1 4 0,-7 0 0-16,4 2 0 15,-6 2-2-15,-1-3 1 0,-4 10-3 16,3-12 1-16,-3 12-1 0,0-11 2 0,0 11-4 16,0 0 3-16,0 0-2 0,-16-7 1 0,16 7 0 15,0 0 0-15,0 0 0 0,-23 10 3 0,23-10 0 0,-11 9-4 16,9-1-1-16,2-8 6 0,-8 15-5 15,8-6 4-15,0 2-5 0,4-1 7 0,2 0-3 16,-2 3 4-16,7-1-4 0,-3 0 4 0,7 4 3 0,1-4-2 16,-4 3 1-16,5-1 1 0,2 1-1 0,-1 0 0 15,-3 2 0-15,1-5-1 16,-4 3 4-16,3-3-2 16,-7 2 0-16,2-2 4 15,-2 2-5-15,-5-2 1 16,-3 1 0-16,0 0 0 0,-3 2-2 15,-5-3 1 1,2-1-2-16,-4 1-3 0,0-3 0 16,2 2-11-16,-3-5-4 0,0 5-8 0,-3-3-9 15,2-1-10-15,1-2-9 16,-1 0-18-16,-3-2-63 0,15-3 44 16</inkml:trace>
  <inkml:trace contextRef="#ctx0" brushRef="#br0" timeOffset="-138126.68">7218 14087 326 0,'6'-7'-17'0,"-6"7"3"0,8-10 1 0,-8 10 6 0,7-8-4 0,-7 8 3 0,0 0 7 0,0 0 7 0,0 0 1 0,0 0 4 0,0 0 1 0,-23 30 5 0,13-16 0 0,-5 3 2 0,7 4 1 0,-11 5 0 0,7 2-3 0,-1 1 3 0,-6 0-4 0,11 5-3 0,-6-1-2 15,4-1 5-15,4 0 0 0,-1-1-4 0,2 1-2 16,5-8 0-16,-6 4-5 0,12-3 3 16,-5 0 1-16,3-1 2 0,3-1-10 15,3 1-1-15,0-5-6 0,7-2-5 0,-5 2-7 16,4-6-10-16,1 0-13 0,3-1-8 15,-2 2-90-15,4-8 48 0</inkml:trace>
  <inkml:trace contextRef="#ctx0" brushRef="#br0" timeOffset="-137334.22">7371 14284 339 0,'0'-10'-22'0,"0"10"6"0,8-18 5 15,-5 10 4-15,1 2 1 0,-4 6 3 0,12-11 0 16,-8 3 0-16,-4 8 2 0,12-4 1 16,-12 4 4-16,17-4 0 0,-17 4-1 15,20 0 3-15,-20 0 0 0,21 4-2 0,-10 4 1 16,1-4 1-16,-5 4 4 0,2 1-2 16,2 5-1-16,-5-4 0 0,0 5 0 15,3-2-3-15,-4 2 4 16,-2 2-1-16,-3-2-3 15,0 1 0-15,0 1 0 16,-3-2-1-16,-2 5 3 0,-6-3-1 16,5 1-1-16,-5-4 1 15,6 2-2-15,-6-5 0 16,0 2 0-16,6-3-3 0,-4 3 4 16,3-5-3-16,4-1 1 15,-6 1 3-15,8-8-1 0,-7 9-3 0,7-9 3 16,0 0 2-16,-5 8-3 0,5-8-2 0,0 0-3 0,0 0 2 15,0 0-1-15,0 0 3 0,33-27-1 0,-24 19-2 0,5-5 1 16,-1-2-2-16,4-2-1 16,-5 2 1-16,6-6-4 0,-2 2 6 15,0-1-2-15,-2 0 4 16,4 0-2-16,-6 3 2 0,-2-2-2 16,5 6 2-16,-3-3 2 0,-7 1 1 15,6 3 1-15,-7 2-3 16,3-1-3-16,-1 3 0 15,2 1 4-15,-8 7-3 0,6-10-1 0,-6 10 3 16,0 0 1-16,0 0-3 0,0 0-1 0,0 0 2 0,0 0-4 0,-27 22 2 0,22-11 1 16,-5 2 0-16,5 2-1 15,-2-3 5-15,2 4-1 0,0 1 0 0,1-2-2 16,4-2-1-16,-2 3 2 0,2 0-1 0,2-1 0 16,2 0 3-16,1-3-2 0,-4 1-5 15,10-1-2-15,-6 1-3 0,5-5-5 16,2 3-7-16,-2 0-7 0,2-3-10 15,3-3-4-15,-3 2-78 0,3-2 40 16</inkml:trace>
  <inkml:trace contextRef="#ctx0" brushRef="#br0" timeOffset="-137026.16">7942 14502 291 0,'0'0'-22'0,"0"0"5"16,0 0 2-16,-11-15 4 0,11 15 7 0,0 0 4 16,0 0 2-16,0 0 0 0,0 0 3 15,0 0-1-15,-23 23 1 0,23-23 1 16,-6 13 4-16,2-6-2 0,2 3 0 0,-7-3-1 16,9-7 3-16,0 17-2 0,0-17 0 15,0 16 4-15,5-9-3 0,-1 0 3 16,2 1-2-16,0 0-1 0,1-4 2 15,6 0 0-15,-2 1-4 0,2-4 0 16,-1-1-1-16,-12 0-1 0,24 0 1 0,-10-1 1 16,-14 1-2-16,20-9-3 0,-14 1-1 15,5 1 2-15,-7-4-3 16,1 5 0-16,-5-4-5 0,0 10-2 0,0-17-1 16,0 17-9-16,-9-19-7 0,2 15-4 0,7 4-7 15,-14-9-69-15,8 4 36 0</inkml:trace>
  <inkml:trace contextRef="#ctx0" brushRef="#br0" timeOffset="-136659.95">7860 14156 257 0,'0'0'-15'0,"4"-20"6"0,3 15 5 0,4 1 8 15,-1 0 9-15,-10 4 5 0,23 0 2 0,-7 0 6 16,0 4 2-16,5 5 0 0,-1 3 0 16,4 7-2-16,-1 4 5 0,1 2-7 15,-1-1-4-15,-1 9 4 0,0-3 0 16,0 4-4-16,-6-2-2 0,2 0-1 0,-9 0-6 15,6-2 3-15,-13 3-1 0,4-4 1 16,-6-1-4-16,5-4-2 0,-5 2 3 16,-5-4 4-16,3 1-8 0,-4-3 0 0,-2 0 0 15,5-5-5-15,-5-1-2 0,7 0-3 16,-3-2-1-16,-3-2-13 0,3 0-4 16,-3 0-13-16,6-2-9 0,1-8-7 15,-11 10-23-15,5-6-88 0,6-4 55 0</inkml:trace>
  <inkml:trace contextRef="#ctx0" brushRef="#br0" timeOffset="-135401.16">8702 14447 390 0,'0'0'-29'0,"0"0"4"0,0 0 5 15,0 0 5-15,0 11 5 0,0-11 3 16,0 0 5-16,0 0 2 0,0 0 1 0,0 0 4 16,0 0 1-16,0 0 1 0,0 0 5 15,0 0 1-15,0 0-3 0,0 0 2 16,0 0-1-16,0 0 1 0,0 0 1 15,0 0-2-15,0 0 4 0,0 0-4 0,0 0 0 16,0 0 0-16,0 0 2 0,0 0-3 16,0 0-4-16,0 0 1 0,0 0 0 0,0 0 0 15,0 0-3-15,0 0 4 0,0 0-4 16,0 0 4-16,0 0-1 0,0 0-1 16,0 0-1-16,0 0-2 0,0 0 4 15,0 0-3-15,0 0 2 0,0 0-1 16,0 0 2-16,0 0-5 0,0 0 1 0,0 0 1 15,0 0 1-15,0 0-1 0,0 0-3 16,0 0 8-16,0 0-9 0,0 0 2 0,0 0 0 16,0 0 2-16,0 0-3 15,0 0 0-15,0 0 2 0,0 0 1 0,0 0 2 16,0 0-3-16,0 0 1 0,0 0-1 16,0 0-1-16,0 0 0 0,0 0-1 0,0 0 0 15,0 0-2-15,0 0 3 0,0 0-5 16,0 0 8-16,0 0-2 0,0 0 0 15,0 0 0-15,0 0 1 0,0 0 6 16,0 0-4-16,0 0 0 0,0 0-1 0,0 0 1 16,0 0-2-16,0 0 1 0,0 0 0 15,0 0-3-15,22-8 0 0,-22 8 1 0,18 0 3 16,-18 0-4-16,22-3 0 0,-3 0 2 31,-7 3-7-31,4-2 2 0,1 2 1 0,3 0 1 16,-1-2 1-16,0 2-2 0,-1-4 3 0,0 4-4 15,-2-1 1-15,0-2 3 16,-2 3-1-16,-14 0 4 0,27-2-3 0,-16 2 3 16,-11 0 0-16,18-3-3 0,-18 3-2 15,15-3 3-15,-15 3-2 0,0 0-4 0,16 0 6 0,-16 0-6 16,0 0-3-16,17 0-3 0,-17 0-8 0,0 0 1 16,12-1-13-16,-12 1-9 0,0 0-12 0,0 0-18 15,0 0-114-15,18 0 62 0</inkml:trace>
  <inkml:trace contextRef="#ctx0" brushRef="#br0" timeOffset="-134670.92">9866 14130 457 0,'8'-14'-20'0,"1"9"8"0,-9 5 7 15,9-9 4-15,-9 9 8 0,7-8 2 16,-7 8 2-16,7-4 2 0,-7 4-4 16,0 0 1-16,0 0 0 0,0 0 2 15,0 0 5-15,0 0 2 0,0 0 0 0,0 29 1 16,-4-14 7-16,1 6-9 0,-4 2 7 15,-1 1-3-15,2 1 1 0,-4 4-3 16,4 2 1-16,-6 0-5 16,-3-1 1-16,4 2 18 0,1-2-22 15,2-4 3-15,0 0-7 0,1-4 0 0,-2-2 0 16,2 0-1-16,0-2 3 0,2-2-1 16,1-6 4-16,-3 4 10 15,3-2 4-15,2-4-4 0,-2 0 5 16,4-8-5-16,-7 9-7 0,7-9 2 0,0 0-1 0,0 0 0 15,0 0-6-15,0 0-2 0,0 0-1 0,3-39 2 16,1 21-2-16,0-2-5 0,2-4-1 0,1-3-8 16,-2-5-1-16,6-3 5 15,0-1-10-15,1-1 10 0,-2 1-7 16,1-1 4-16,1 1-4 0,-1 1 4 16,2 0 0-16,4-1-3 0,-5 6-1 15,6 4 1-15,-5 1 3 16,0 1 0-16,3 4-3 31,-1 7 4-31,1-3 0 0,1 2-3 16,-5 5 2-16,4 2 2 0,-1 5 1 0,-2-1-1 15,1 3-2-15,3 5 4 0,-5 1-4 16,-1 3 4-16,5 4-3 0,-6 1 6 16,2 3-6-16,3 6 1 0,-4 2 7 0,-1 0-4 15,2 6-2-15,-5-4 9 0,2 3 1 0,-2 2-5 16,-3-5-5-16,0 1-3 0,-1 0-2 15,1-4-9-15,2 1-1 0,-6 1-4 16,4-4-6-16,-2 1-7 0,2-3-10 16,-4 0-4-16,2 0-11 0,2-5-5 15,0 1-11-15,-1-2-149 16,1-2 76-16</inkml:trace>
  <inkml:trace contextRef="#ctx0" brushRef="#br0" timeOffset="-134554.9">9899 14518 588 0</inkml:trace>
  <inkml:trace contextRef="#ctx0" brushRef="#br0" timeOffset="-134428.18">9872 14506 497 0,'0'0'-31'0,"-17"-7"13"15,12 3 8-15,5 4 4 0,-11-11 6 16,3 7 2-16,8 4 2 0,0 0 4 0,-7-13 3 16,7 13-3-16,0 0 1 0,0 0-1 15,11-20 2-15,0 17 3 0,-2-1 1 16,2-1-1-16,1 0-4 0,5-1 0 0,-1 5-1 15,5-4 3-15,-1 2-3 0,3-2-1 16,0-1 2-16,-1 4-4 0,0-2 0 16,0-2-4-16,-6 1-4 0,6 2-3 15,-6 1-9-15,1 0-8 0,-2 0-11 16,-3-4-13-16,2 2-21 0,-6 3-71 16,-8 1 47-16</inkml:trace>
  <inkml:trace contextRef="#ctx0" brushRef="#br0" timeOffset="-133938.04">10586 14231 337 0,'9'-8'-25'0,"-2"1"5"0,-7 7 7 15,12-9 11-15,-3 4 4 0,-9 5 6 16,8-10 1-16,-8 10 1 0,8-10-2 16,-8 10-3-16,7-4 3 0,-7 4 6 15,0 0-7-15,0 0 0 0,0 0-1 16,0 0-3-16,-28-8 2 0,28 8 0 0,0 0-1 16,-27 10 0-16,18-6 1 0,-2 2-1 15,3-1 0-15,-1 2-4 0,1 1 3 16,8-8-3-1,-8 13 5-15,1-5-6 0,6 3 0 16,1-11 5-16,0 17 0 0,0-6-1 0,1-1 1 16,6 0-1-16,1 0 4 0,0 0 2 15,1-1-3-15,3 2 1 0,-1-1 3 0,-2-2-2 0,2 3 1 16,1 4-2-16,-2-5 5 16,-3 1-2-16,0 1 1 0,1-1-2 0,-3 1 0 0,2 0-1 15,-7-3-2-15,0 4 0 0,0-13 0 16,-11 20 1-16,2-9 0 0,-2-2-3 15,-2-1 0-15,-3 3 3 0,0-7-4 16,-6 1-7-16,6-1-2 0,-2 2-6 16,-4-4-6-16,2-2-3 0,3 3-7 15,1-3-9-15,4 0-7 0,12 0-12 16,-32-5-69-16,23-1 43 0</inkml:trace>
  <inkml:trace contextRef="#ctx0" brushRef="#br0" timeOffset="-133668.24">10728 14304 315 0,'6'-4'-10'0,"-6"4"5"0,14-8 9 0,-14 8 0 15,12-8 5-15,-12 8-2 0,0 0-3 16,11-2 3-16,-11 2-1 0,0 0 3 15,15 10-1-15,-13-2 0 0,6-1 1 16,-8 5-2-16,2-1 3 0,2 1-3 0,-4 2 0 16,2-2-5-16,-2 4 0 0,0-2-3 15,0 0-7-15,0-2-7 16,0 0-5-16,0 2-9 0,0-5-11 16,0 0-61-16,0-9 34 0</inkml:trace>
  <inkml:trace contextRef="#ctx0" brushRef="#br0" timeOffset="-133491.21">10858 14023 254 0,'0'-13'-10'0,"0"13"-4"15,0-20 4-15,0 10 2 0,4-2 2 0,-4 12-2 16,0-13 1-16,0 13-5 0,0-13-7 15,0 13-36-15,0 0 19 0</inkml:trace>
  <inkml:trace contextRef="#ctx0" brushRef="#br0" timeOffset="-132823.62">10976 14318 139 0,'0'14'2'0,"0"-4"1"0,0-10 4 16,0 14 6-16,0-3 3 0,0 0 1 15,0-2-1-15,0 2 1 0,0-2-1 16,0-9 0-16,-4 20 5 0,-1-11-6 16,5 2-2-16,0-11 1 0,-1 20 0 0,1-11 0 15,0 2-3-15,0-11 0 0,0 17 0 16,0-17-3-16,0 15-1 0,0-15 1 16,0 13 0-16,0-13 1 0,-4 10 3 0,4-10 8 15,0 0 1-15,0 16 3 0,0-16 3 16,0 0-5-16,0 0-3 0,0 0-2 15,0 0 3-15,0 0-9 0,0 0 0 0,0 0 0 16,0 0-2-16,0 0 0 0,16-40-3 16,-12 26 1-16,2-3-3 15,5-2-1-15,0 1 0 16,-2-2-2-16,-1 0-3 0,3-2 4 16,3 1-4-16,-2 1 2 0,6 3-2 15,-8-2 7-15,2 3-1 0,7 1-7 16,-7-2 2-16,4 5-2 0,1 3 3 15,-2 1-1-15,-3 1 1 16,4 3 3-16,-1 0-6 0,-2 4 4 0,-1 4 3 16,3 0-2-16,-3 0 4 15,-2 7-3-15,1-2 0 0,-2 7-1 0,-2-3-2 16,4 5 0-16,-7-1 7 0,1 0-7 16,2 2 7-16,-3-2-7 15,-4-1 1-15,2 2 1 0,-2-2 3 0,4 1-2 16,-4-2-8-16,0-1 1 0,2 2-5 15,-2-5-2-15,0 2-5 32,5-3-5-32,-5 0-4 0,0 1-7 15,4-4-3-15,-4-7-9 0,1 16-4 0,-1-16-23 16,4 10-67-16,-4-10 47 0</inkml:trace>
  <inkml:trace contextRef="#ctx0" brushRef="#br0" timeOffset="-132527.87">11919 13936 356 0,'5'-6'-17'0,"-5"6"9"0,7-14-1 16,-7 14 3-16,8-6-2 0,-8 6 4 16,0 0 8-16,0 0 5 0,0 0 4 0,0 0 5 15,0 0-2-15,-43 21 9 0,26-5-6 16,1 4-1-16,-3 0 0 0,2 4 1 0,1 5 0 15,0 1-9 1,3 2 3-16,3 0 2 0,0 4-1 0,3-2-3 0,7 4 3 16,0-2-5-16,0-4-1 0,7 2 4 15,-2-4 0-15,6 0-2 0,-1 1-1 16,1-4 2-16,5-1-3 0,1-2 0 0,-5-4-12 16,7 0-9-16,-3-4-9 0,1 0-15 15,2-2-12-15,-3-2-16 0,0-4-91 16,3-3 54-16</inkml:trace>
  <inkml:trace contextRef="#ctx0" brushRef="#br0" timeOffset="-131874.18">12034 14351 376 0,'-2'-9'-32'0,"-4"-1"6"15,2 1 10-15,4 9 11 0,-4-21 3 16,4 11 8-16,4 0 3 0,-4 10 7 0,4-20-1 16,-4 13 2-16,6-4 2 0,1 1-6 15,-2 3 6-15,6-1-4 16,0 4 5-16,1-4-1 16,4 3-5-16,-2 1 3 0,4 1 1 15,-6 0-4-15,2 3 0 0,-14 0-2 16,27 3 1-16,-15 2-1 0,-1-1 1 15,-1 3-2-15,1 5-1 16,-6-4-2-16,2 5-1 0,0-1 2 0,-7 4-1 16,0-1 1-16,-3 2-3 0,-4 2 0 15,-2-2 0-15,-2 2 3 0,1 0-2 16,-2-2-3-16,1 0 3 0,-4-2-2 16,3 0-1-16,2-2-2 0,-1-4-4 15,6 1 6-15,-2 0 2 16,3-3-5-16,4-7 3 0,-7 11 3 0,7-11-5 15,0 0-2-15,0 0 1 0,0 0 3 0,0 0-3 0,0 0-2 0,27-22 3 16,-16 9-2-16,1-3-3 0,1 0 2 16,2-4-3-16,1-3 3 15,-6-1 1-15,2 3-1 0,-1-2-3 16,4 3 1-16,-7 0 2 0,2-1 0 16,0 6 1-16,-4-2-2 15,2 5 3-15,-1 0-4 0,-6 3-3 16,9-2 5-16,-10 11-1 0,1-9-1 0,-1 9 2 15,0 0-3-15,0 0 4 0,0 0 0 0,0 0-2 0,-12 29 4 16,8-17-1-16,1 0 0 0,-1 5 1 16,0-2-2-16,4 4 2 0,0-1-4 15,0 0 4-15,0-2-2 0,4 1-3 0,-4-1 0 16,4-1-2-16,-1 1-4 0,1-4-2 0,-3 1-7 16,5-4-9-16,-2 1-5 0,1-2-12 15,-2 0-10-15,5-2-13 0,-8-6-80 16,16 8 50-16</inkml:trace>
  <inkml:trace contextRef="#ctx0" brushRef="#br0" timeOffset="-131561.12">12512 14419 354 0,'0'0'-30'0,"0"0"7"0,0 0 5 15,0 0 6-15,-10-17 2 0,10 17 4 16,0 0 1-16,0 0 3 0,0 0 1 0,-22 2-1 15,22-2 2-15,0 0 2 0,0 0 1 16,-12 20 1-16,8-12 0 0,2 2 4 16,2-10 0-16,0 17 0 0,2-9-4 15,2 1 3-15,-4-9 4 0,7 19-1 16,-3-12 2-16,1 1-2 0,2-4-1 16,-7-4 0-16,17 10-3 0,-9-7 0 15,0 0-4-15,-8-3 3 0,26 0-1 16,-26 0 1-16,17-7 2 0,-8-2-3 15,-1-1-1-15,3 1 0 16,-7-4-1-16,1-1-2 0,-1 4 2 0,-4-6-4 0,0 1-1 16,0 0-9-16,-4 3-2 15,3-4-4-15,1 4-8 16,-8 2-7-16,5-1-68 0,-5 2 35 0</inkml:trace>
  <inkml:trace contextRef="#ctx0" brushRef="#br0" timeOffset="-131173.18">12655 13806 252 0,'0'0'-19'0,"0"0"5"16,9-4 11-16,-9 4 6 0,0 0 6 15,23 17 6-15,-12-6 6 0,-1 1-3 16,1 5 4-16,1 4 4 0,3 3 2 16,-3 7-2-16,-2-2 5 0,5 5-6 0,-7-1 3 15,7 11-2-15,-10-8-4 0,2 1 6 16,-3 5-1-16,0-5-3 0,-4-1-3 0,0 3-2 16,-4-5-4-16,-2 2 3 0,-3-4-1 15,4-1-2-15,-6-4 1 0,-1-2-4 16,1-2-2-16,1-3-1 0,-1-3 2 15,3 0 4-15,-3-1-4 0,2-8-1 16,2 6 2-16,-3-6-8 0,4 0 0 0,-4-2-6 16,10-6-5-16,-15 8-6 0,7-5-9 15,8-3-14-15,0 0-16 0,-19 0-8 16,19 0-9-16,0 0-120 0,0 0 65 16</inkml:trace>
  <inkml:trace contextRef="#ctx0" brushRef="#br0" timeOffset="-129630.9">13535 13755 459 0,'4'-15'-26'0,"-1"2"4"0,1 4 11 0,-3-3 12 0,-1 4 1 15,0 8 5-15,4-16 3 0,1 8-8 16,-5 8 0-16,2-10-3 0,-2 10 4 16,0 0 0-16,0 0 2 0,0 0 3 15,-7 34 7-15,3-17 2 0,-1 4-4 0,2 5 1 16,-5 6 3-16,0 1 2 0,0 4-6 15,-1-2-2-15,-1 2 5 16,0 2-8 0,-1-3 2-16,0 0-1 15,2-1 1-15,2-1-1 0,-3-3-3 0,4 0-2 0,0-9 3 16,-1 1 1-16,-1-4-2 0,5-5 1 0,-1 2 9 16,3-4-8-16,-3 2-2 0,4-8 2 15,0-6-3-15,0 0-1 0,0 0 1 0,-7 7-2 0,7-7 1 16,0 0-3-16,0 0-1 0,-10-33 1 0,6 18-2 15,-2 3 1-15,0 0-2 0,-5 0 2 16,0 0-2-16,-1 1-2 0,-2 5 5 31,2-5 0-31,-4 6-3 16,-2 1-1-16,2 1 5 0,16 3-2 16,-37 5 0-16,16-1-2 0,1 4 7 15,2 2-1-15,2 3-6 0,0-1 4 16,3 3-2-16,4-1 0 15,-2 2 5-15,4 2-3 0,3-6 1 16,2 5-1-16,4-4 0 16,-2 2 0-16,11 0-3 0,4 1 0 0,-3-2-1 15,4-2-6-15,5 2-9 16,-2-5-12-16,5 0-5 16,4-1-11-16,-2-1-12 0,-2 0-17 15,3-6-85-15,5-1 54 16</inkml:trace>
  <inkml:trace contextRef="#ctx0" brushRef="#br0" timeOffset="-129001.3">13911 14207 401 0,'-1'-15'-20'0,"1"15"8"0,0 0 4 0,-10-17 13 16,10 17 3-16,-5-11 3 0,5 11 5 15,-3-12 2-15,3 12 4 0,0-12-3 0,0 12 5 16,-4-13-6-16,4 13 6 0,4-12-3 15,-4 12-2-15,8-16-2 0,2 11-5 16,-1-2 3-16,0 4-1 0,1-1-3 16,4 2 2-16,-2-1-4 0,-12 3 0 0,28 0-3 15,-12 0 2-15,-1 3-2 0,1-1-2 16,-3 2 2-16,-1 2-3 0,3 2-2 16,-3-2 4-16,-1 5-2 0,-6-3 3 0,4 5-3 15,-7-1 4-15,6 4-4 0,-8 0 2 16,-4 2-3-16,0-1-1 0,-2-1 6 0,-4 1-7 15,-1 2 4-15,0-4 2 0,-1 3-4 16,0-3 1-16,2-3 0 0,-5 1-6 16,7-2-2-16,-3-3 5 0,3 1-1 15,2 1 1-15,0-4 0 0,6-6-4 16,-6 11 6-16,6-11-4 0,0 0 3 0,0 0 1 16,0 0-1-16,0 0-6 0,0 0 3 15,22-32 5-15,-11 20-8 0,0-3 1 16,-2-3 0-1,4-2 4-15,-3-4-2 0,3-2 2 16,2 1-3-16,-3 6 4 0,-2-3-1 0,-4 4 13 0,2 1-11 0,-2 1 1 0,5 1-3 16,-10 3 1-16,9 2-1 0,-9 0 1 15,3 4-2-15,-4 6 0 0,0 0-1 16,0 0 6-16,0 0-2 0,0 0 1 16,0 0-3-16,0 0 8 0,-24 28-5 15,24-15-4-15,-3-1 2 0,3 4-1 16,3-1 2-16,1 1 3 0,0-2-7 15,1 4 1-15,6-5 3 0,2 3 0 16,3 0 1-16,4-1 0 0,2-3-2 16,4-2-3-16,-3 0-3 15,0-1-3 1,-1-2-9-16,5-2-13 0,-6-5-15 16,-2 0-12-16,0-4-23 15,-11 3-103-15,6-6 62 0</inkml:trace>
  <inkml:trace contextRef="#ctx0" brushRef="#br0" timeOffset="-128223.95">3995 14215 450 0,'0'0'-20'0,"-16"0"7"0,16 0 11 0,0 0 9 16,-17-4 12-16,17 4 4 0,0 0-1 15,-16 0 4-15,16 0-1 0,0 0 1 16,0 0-4-16,0 0 5 0,-15-1-7 0,15 1 9 16,0 0-11-16,0 0-3 0,0 0-1 15,0 0-3-15,0 0 0 0,0 0-6 16,0 0-1-16,0 0-9 0,49-6-6 15,-27 6-4-15,-6-2-7 0,6 2-5 16,0 0-6-16,0 2-14 0,-2-2-8 0,2 0-12 16,-4 0-89-16,2 0 53 0</inkml:trace>
  <inkml:trace contextRef="#ctx0" brushRef="#br0" timeOffset="-127947.2">3904 14388 383 0,'-12'7'-26'0,"2"-2"11"0,10-5 12 0,-12 7 11 15,12-7 2-15,-18 5 4 0,18-5 4 0,-8 3-4 16,8-3 0-16,-8 4 0 0,8-4 8 16,0 0 9-16,0 0-6 0,0 0 1 15,0 0-6-15,30 11 0 0,-18-9-2 16,6-2-1-16,-2 0-6 0,3-2-2 15,2 2-2-15,2-3-14 0,1 3-8 0,-5 0-9 16,3-3-11 15,4 3-15-31,-8-1-10 16,6 1-92-16,-6-4 52 0</inkml:trace>
  <inkml:trace contextRef="#ctx0" brushRef="#br0" timeOffset="-127280.09">2211 13952 375 0,'0'0'-20'0,"7"-10"5"15,1 4 8-15,-8 6 7 0,6-6 6 16,-6 6 10-16,2-14 6 0,-2 14-5 16,9-10-1-16,-9 10 4 0,0 0 0 0,0-15-1 15,0 15-3-15,0 0 2 0,-9-15-2 16,9 15-1-16,-12-4-2 0,12 4 1 15,-23-4 3-15,8 4-4 0,15 0 3 16,-26 8 0-16,10 0-2 47,2 2 4-47,0 0-3 0,2 5 3 0,0 2-3 0,1 2 4 0,0 2 0 0,2 2-6 0,-2 5 10 16,9 0-1-16,-2 4-2 0,4 0-5 0,0 4 4 15,0-1 0-15,4-2-4 16,-4 6 3-16,2-3-4 0,2-4 5 15,-2 1-12-15,-2-1 5 16,5-3 1-16,-5-2-1 0,0 2-4 16,0-5 3-16,-5 2-2 15,5-1-3-15,0-4-1 0,-6 1-3 0,4-2-4 16,-6-3-11-16,-3 0-9 16,6-2-10-16,-6 0-8 0,3-6-15 15,-3 2-16-15,1-3-13 0,-1-2-156 0,-1 1 82 16</inkml:trace>
  <inkml:trace contextRef="#ctx0" brushRef="#br0" timeOffset="-127069.35">1651 14482 590 0,'0'0'-49'0,"8"-18"10"15,-1 13 12-15,-7 5 10 0,18-9 8 0,-7 3 4 16,5-2 2-16,0 4 3 0,5 2 0 15,2-4 6-15,2 0-5 0,-2 0 1 16,4 4 4-16,-5-4-5 0,5 4 1 16,0-2-2-16,-1 1-6 0,-3 0-11 0,5-1-11 15,-8 3-12-15,-1-2-14 0,6 3-53 16,-9-2 36-16</inkml:trace>
  <inkml:trace contextRef="#ctx0" brushRef="#br0" timeOffset="-126729.03">2266 13767 293 0,'0'-11'-5'16,"0"11"1"-16,-6-14 3 0,6 14 1 0,-1-15 4 16,1 15-2-16,0 0 8 0,0 0 1 15,0 0 0-15,0 0 3 0,0 0-5 0,0 0 4 16,0 0-2-16,16 29-1 0,-9-17 3 16,3 7-3-16,-4-2-2 0,0-2-1 15,2 2 1-15,-1 5-6 0,4-8-7 47,-6 4-8-47,2-2-9 0,3 1-9 0,-4 0-16 0,0-5-58 0,2 0 35 16</inkml:trace>
  <inkml:trace contextRef="#ctx0" brushRef="#br0" timeOffset="-126355.14">2803 13982 269 0,'0'0'-7'0,"5"-7"7"0,-5 7 2 0,0 0 9 0,0 0 1 16,0 0-2-16,0 0 0 0,0 0 1 15,0 0 9-15,0 0 0 0,0 0 5 16,0 0-2-16,0 0 1 0,-33 12-2 16,24-1 5-16,-2-3 1 0,-1 5-4 0,-3 2-3 15,3 3 0-15,2 5 6 0,-1-4-6 16,0 6-3-16,6 0 0 0,-2 3-2 16,3-2-1-16,0-1 5 0,4 3-5 0,0 1 3 15,0-2-7-15,4-2 1 0,0-2-4 16,-1 0-1-16,5-3-7 0,-3 0-7 15,2-2-11-15,4 1-1 0,1-6-7 0,-2 3-13 16,6-1-8-16,2-2-17 0,-2-1-127 16,0-1 65-16</inkml:trace>
  <inkml:trace contextRef="#ctx0" brushRef="#br0" timeOffset="-125578.21">2871 14292 479 0,'-8'-10'-29'0,"8"10"13"16,-9-10 8-16,9 10 8 0,-2-10 6 0,2 10 5 16,-10-7-1-16,10 7 1 0,-7-8 4 15,7 8-4-15,0 0 7 0,-5-13-5 16,5 13 1-16,-4-7-5 0,4 7 2 0,0 0 2 16,-4-12 0-16,4 12-3 0,0 0 2 15,9-13-5-15,-9 13-1 0,11-10 0 16,-1 8-1-16,1-4 4 0,-11 6-4 15,19-4-4-15,-6 2 3 0,0-1-3 0,2 3 1 16,-15 0-1-16,23 0 4 0,-11 3 0 16,2 1-5-1,-2-2 1-15,3 6-1 0,-4-2 4 0,-3 0-1 16,2 1 2-16,-4 5-4 0,4-4 4 0,-2 3-4 0,-5 2 1 16,-3-1 0-16,0 1 1 0,0-1 2 15,0 3 1-15,-3-3-6 0,-5 1 2 16,6-1-3-16,-6-1 2 0,2-3 2 15,0 3 0-15,2-1 0 16,-3-2 3-16,7-8-1 0,-11 15-4 0,10-10-1 0,1-5 0 16,0 0 0-16,0 0-1 0,0 0 2 0,0 0-5 15,0 0 2-15,0 0-5 0,0 0 7 16,0 0-5-16,29-28 1 0,-23 16-5 16,4 2 0-16,1-5-3 0,-6-2 5 15,6-2 2-15,-4 6 0 0,3-3 1 16,-2 1-2-16,-6 3 4 0,4-1-3 15,-2 1 3-15,0 1-1 0,-1 3 1 16,1-1-1-16,-4 9 0 16,1-12-1-16,-1 12 1 0,6-8 0 0,-6 8 1 0,0 0 4 15,0 0-2-15,0 0-1 0,0 0 1 0,-6 29 0 0,6-17 2 16,6-1-1-16,-6 3 2 0,4 0-2 16,-3 2 0-16,3-4 3 0,-1 2-1 15,1 0-2-15,0-5-2 16,2 4-5-16,0-2 0 0,0 0-8 15,-2-5-6-15,3 6-4 0,-2-5-11 0,5-2-14 16,-10-5-24-16,16 10-63 0,-6-8 46 0</inkml:trace>
  <inkml:trace contextRef="#ctx0" brushRef="#br0" timeOffset="-125328.33">3168 14004 348 0,'0'0'-18'0,"0"0"4"16,0 0 15-16,0 0 12 0,0 0 13 16,0 0 2-16,38 11 3 0,-22-3 5 15,1 11 1-15,3 1 7 0,-1 2-6 0,3 4 3 16,0 0 1-16,-2 2-7 0,-3 3 4 15,-5-3-5-15,4 5 5 0,-1-2-2 0,-9 0-11 16,5-1 1-16,-7 0-6 0,-4-4-5 16,-4 2-26-16,-7-1-22 0,1 1-27 15,-2-3-46-15,-6-2-141 0,5-3 235 16</inkml:trace>
  <inkml:trace contextRef="#ctx0" brushRef="#br0" timeOffset="-113940.77">12704 6566 58 0,'0'0'44'0,"0"0"-2"0,0 0-18 16,0 0-6-16,0 0 0 0,-25-7-9 15,25 7 2-15,0 0 2 0,0 0 2 16,0 0 3-16,0 0 1 0,0 0 4 0,0 0 4 15,0 0 1-15,0 0-2 0,0 0 2 16,0 0 2-16,0 0 0 0,0 0-1 16,0 0-4-16,0 0-3 0,0 0-2 0,-16-5-5 15,16 5 2-15,0 0-3 0,0 0 0 16,-8 14-1 0,5-6 2-16,3-8-3 0,-4 20-3 0,0-8-3 15,2 0 3-15,-2 4-1 0,2-1-3 16,-2 0 2-1,-1 1-2-15,4-2 3 0,-3 8-7 16,-3-6-9-16,3 0-13 16,4 0-15-16,-3 1-20 0,-2 2-23 15,1-3-103-15,0-3 61 16</inkml:trace>
  <inkml:trace contextRef="#ctx0" brushRef="#br0" timeOffset="-113548.75">12595 7144 444 0,'0'0'-34'0,"-13"-2"6"15,13 2 10-15,-15-3 13 0,15 3 10 16,-12-3 1-16,12 3 4 0,0 0 5 16,-15-2-2-16,15 2 9 0,0 0-7 0,0 0 1 15,0 0-1-15,-8-4-1 0,8 4-4 16,0 0 2-16,0 0-2 0,27-11-4 16,-27 11 0-16,25-7 3 0,-5 6-4 15,2-2 1-15,4 2-1 0,1-2-3 0,2 1 3 94,2 0-4-94,-4-3 2 0,2 4-5 0,-2 1-7 0,-1-2-5 0,-3 2-10 0,0 0-9 16,2 0-9-16,-9 0-11 0,1 0-81 0,-1 2 45 0</inkml:trace>
  <inkml:trace contextRef="#ctx0" brushRef="#br0" timeOffset="-113287.05">12702 7112 341 0,'0'0'-10'0,"0"0"2"0,-16-1 8 16,16 1 4-16,0 0 6 0,0 0-3 0,0 0-2 15,-22 0-1-15,22 0-1 0,0 0 2 16,-12 8 0-16,4-3 4 0,2 2-2 15,0 1 2-15,0 1 1 0,-5 5-3 0,0 0 2 16,2 2 0-16,-2 0-2 0,-1 2 0 16,2 0-1-16,-1 2 0 0,0-2-3 15,3 2 7-15,0-3-5 0,0 2-7 16,0-1 0-16,2 0-2 0,-1-4-4 0,3 2-7 16,-3-2-9-16,3-4-7 0,-1 0-11 15,5 2-75-15,-3-3 40 0</inkml:trace>
  <inkml:trace contextRef="#ctx0" brushRef="#br0" timeOffset="-113071.27">12671 7208 283 0,'0'0'-21'0,"4"-8"4"0,-4 8-1 16,7-8 4-16,-7 8 6 0,0 0 13 15,0 0-1-15,0 0 3 0,0 0 6 0,0 0-3 16,0 32-4-16,-3-17 2 0,3 0-2 16,0 6 1-16,0-2 0 0,0 5-5 15,0 1-13-15,0-2-13 0,0 3-20 0,3-4-25 16,-3 0 24-16</inkml:trace>
  <inkml:trace contextRef="#ctx0" brushRef="#br0" timeOffset="-110883.15">10812 6331 175 0,'0'0'-3'0,"0"0"8"0,-8 8 5 16,8-8 4-16,0 0 4 0,0 0-1 0,0 0 0 15,-8 4-4-15,8-4-1 0,0 0 0 16,0 0-1-16,0 0 10 0,-18-21-11 15,15 10-2-15,3 11-6 0,-4-23 5 16,4 10-4-16,0-2 2 0,0-2 1 16,4-4-2-16,3-2-1 109,3-8-3-109,0 6 1 0,3-10-4 0,3 6 3 0,5-7 0 0,6 3 0 0,0-1-1 0,2 1-1 16,2 1 2-16,-2 1-1 0,3 7 1 0,4-2-2 0,-3 0-3 0,-1 6 5 0,2 2 0 15,3 0 0-15,-4 4-4 0,1-1 1 0,-6 2 2 0,0 1-1 0,-4 5 1 0,-2-4 1 16,0 3 0-16,-4 2-5 0,-3-2-1 0,1 2-3 0,-4 1-1 0,-1 4 0 16,-1-5 3-16,-10 6-1 0,11-5 3 0,-11 5-4 15,0 0 5-15,0 0 0 0,0 0 1 0,0 0 1 0,0 0 0 0,-32-11-2 16,32 11 4-16,-28-4-3 0,11 4-1 15,-3 0 0-15,-2-4 2 0,4 3-1 16,-2-2 0-16,-3 3 0 16,-2 0 4-16,6-2-2 0,-8 0 0 15,6 2 6-15,1 0-10 16,1 0 5-16,3-2-2 0,-1 2-1 16,1 0 3-16,16 0-1 0,-27 0 5 0,27 0-2 15,-25 0 3-15,25 0 1 0,-16-3 5 0,16 3-3 0,-13-4-2 16,13 4 1-16,0 0-1 0,0 0-3 0,0 0 0 0,0 0 0 0,0 0 1 15,26-16-2-15,-8 11 0 0,-6 1-2 0,9 0 3 16,-1 1-3-16,3-1 4 0,-1-1-3 16,1 2 0-16,-2 3 0 0,2-5 1 15,1 5 0 1,-5-3-2-16,2 3-2 16,-1 3 2-16,-3-3 0 0,2 5-1 15,0-2-1-15,-3 5 4 16,1-4-2-16,-5 4 1 15,4 2 1-15,1 1-1 0,-2 2-2 0,-6 3 2 16,5-2 0-16,-9 2 0 16,6 0 0-16,-7 5-2 0,2-1 0 15,-4-1 3-15,2-1-2 0,-4 0-4 16,4 3-5-16,-2-4-5 16,2-1-8-16,0 2-7 0,-1 0-53 15,1-3 27-15</inkml:trace>
  <inkml:trace contextRef="#ctx0" brushRef="#br0" timeOffset="-110602.2">11718 5212 199 0,'48'0'-16'0,"-6"-1"1"0,-6-2 5 16,-1 3-2-16,-6-2 3 0,-2 2 3 16,-4 0-3-16,2 0 6 0,-6 0-5 15,1-2-3-15,-3 2-5 0,-1 0-13 16,-4 0 10-16</inkml:trace>
  <inkml:trace contextRef="#ctx0" brushRef="#br0" timeOffset="-110361.18">11722 5359 70 0,'-6'11'-6'0,"2"-1"2"0,0 4 0 15,2-2 0-15,-2 1-6 0,1-6-5 0,-1 3 5 16</inkml:trace>
  <inkml:trace contextRef="#ctx0" brushRef="#br0" timeOffset="-109704.88">12007 5526 48 0,'0'0'9'0,"11"-7"4"0,-11 7 1 0,0 0-4 15,0 0 5-15,0 0-2 0,0 0 2 16,0 0-3-16,0 0 1 0,0 0-4 0,0 0 4 16,0 0 2-16,0 0 1 0,0 0 0 15,0 0 8-15,0 0-5 0,0 0 2 16,-43 7-7-16,43-7 2 0,-17 8-1 0,6-4-1 15,-1 0 2-15,0 0 1 0,-3 1 2 16,3 3-1-16,-5-1 3 16,-3-3-4-16,-1 5 3 15,-2-4 2-15,0-1-5 0,-2 2 2 16,-3-6-7-16,5 1 6 0,-3-1-3 16,0 0 0-16,8 0-2 0,-2 4-5 15,-2-4 2-15,4 0 1 16,2-4-5-16,-2 4 6 0,0-1-9 15,18 1 4-15,-24 0-7 0,9 0 1 16,15 0-6-16,-21-3-5 0,21 3-9 16,-16-3-6-16,16 3-9 0,-12-1-10 0,12 1-9 0,0 0-13 15,0 0-76-15,-7-11 49 0</inkml:trace>
  <inkml:trace contextRef="#ctx0" brushRef="#br0" timeOffset="-109148.9">11902 5704 361 0,'0'0'-12'0,"0"0"2"0,0 0 0 0,0 0 3 16,0 0 5-16,0 0 2 0,0 0 6 15,0 0 3-15,0 0 5 0,0 0 1 16,0 0 0-16,0 0 3 0,0 0 0 0,0 0 3 16,2-25 0-16,-2 25-3 0,8-9-5 15,-8 9 2-15,12-3-3 0,-12 3-1 16,22-4-3-16,-12 3 5 0,-10 1-5 16,27 1-2-16,-11 3 2 0,-4-3-2 31,3 1-2-31,-2 4 3 0,-1-2-4 0,-1 4 2 0,-2-1-4 0,-2 4-2 15,1 2 3-15,-2-2-1 0,-4 1 2 16,-2 0-1-16,-2 0-2 0,-2 2 2 16,-2 0 4-16,-1 0 2 0,-2 2-5 15,-2 2 0-15,-1-4 1 0,-3 1 0 16,5 1-4-16,-2-1 3 0,-3-5 5 16,8 4-6-16,-2-4-1 0,0 0 2 0,1-2 0 15,1 0 0-15,3-2 3 0,4-6 4 16,-5 14 1-16,5-14-4 0,5 9 1 15,-5-9 1-15,15 3 1 0,2-1-2 0,-5-2 2 16,-12 0 1-16,35-2 0 0,-13 2-1 16,-3-3 2-16,2 0-2 15,-1 2-4-15,2-2 2 0,-6 1-4 0,1-1 6 16,-5 0-9-16,-12 3-6 0,23 0-9 0,-9-2-9 16,-14 2-9-16,20 0-13 0,-20 0-6 15,10-4-13-15,-10 4-18 0,0 0-89 0,0 0 58 16</inkml:trace>
  <inkml:trace contextRef="#ctx0" brushRef="#br0" timeOffset="-108537.85">11772 5311 428 0,'6'-7'-22'0,"-6"7"3"15,0 0 7-15,0 0 4 0,0 0 5 0,0-13 8 16,0 13 5-16,0 0 6 0,0 0 2 15,0 0 1-15,0 0 1 0,0 0 0 16,0 0-5-16,0 0-1 0,0 0-2 0,-11-11 1 16,11 11-4-16,0 0 2 0,0 0 2 15,0 0 2-15,0 0-1 0,-17 26 1 16,11-20-3-16,1 6-1 0,-2 0 4 16,-3-2-1-16,4 3-3 15,-2 2 1-15,2-2 1 0,-1 2 1 16,2-1-2-16,-5 0-3 15,2-1 0-15,4-1-1 16,-6 7 1-16,8-6-3 16,-6-1 3-16,2 0-5 0,2 1-2 0,1-7-3 15,-1 6-7-15,3-3-2 16,-3-1-5-16,-2 1-1 0,6-9-6 16,-1 12-4-16,1-12-6 0,-4 8-14 0,4-8-8 0,0 0-5 0,0 0-106 15,0 0 56-15</inkml:trace>
  <inkml:trace contextRef="#ctx0" brushRef="#br0" timeOffset="-108320.27">11795 5179 435 0,'0'0'-44'0</inkml:trace>
  <inkml:trace contextRef="#ctx0" brushRef="#br0" timeOffset="-108077.5">11811 5179 324 0,'0'0'-22'0,"0"0"6"0,16 5 3 15,-7-1 7-15,-9-4 2 0,8 11 2 16,0-4 5-16,-1 3 0 0,-2-2 2 16,-1 2 3-16,3 3 3 0,-3-1 1 15,3 0 2-15,-6 4 4 0,8-4-6 0,-7 1 0 16,2 5-1-16,2-2 1 0,-2 0-1 15,-1-2 0-15,1-2-3 0,1 4 0 16,-5-4-2-16,4 2 2 0,-1-2 0 16,1 0-2-16,0-3-2 0,-1 2-7 0,-3 2-5 15,4-5-10-15,-4-8-10 0,1 19-17 16,3-9-74-16,-4-10 40 0</inkml:trace>
  <inkml:trace contextRef="#ctx0" brushRef="#br0" timeOffset="-107476.81">11626 5280 294 0,'0'0'-19'0,"0"0"4"16,0 0 10-16,9-4 3 0,-9 4 1 0,0 0 4 15,0 0 4-15,7-8 6 0,-7 8-2 16,0 0 7-16,10-5-3 0,-10 5 3 0,0 0-2 16,0 0-3-16,0 0 2 0,0 0-3 15,10-4-1-15,-10 4 0 0,0 0-3 16,0 0 0-16,0 0-1 0,0 0 1 16,0 0-13-16,0 0-3 0,0 0-8 15,6-8-20-15,-6 8-15 0,0 0-62 0,0 0 39 16</inkml:trace>
  <inkml:trace contextRef="#ctx0" brushRef="#br0" timeOffset="-105349.81">4532 15242 317 0,'0'0'4'0,"-9"-6"5"0,9 6 2 0,0 0 7 15,-21-4 5-15,21 4 5 0,-12-2 3 16,12 2 0-16,0 0 3 0,-22-3-4 0,22 3-3 15,-14 0 2-15,14 0-4 0,0 0 2 16,-16 5-1-16,16-5-6 0,-12 4 4 16,12-4-9-16,-11 6 0 0,11-6 3 15,0 0 0-15,0 0-4 0,0 0 2 0,0 0-3 16,23 20-3 0,-7-18-2-16,5 1 3 0,6 0-4 15,3 2-6-15,0-4 3 0,3 3-5 16,0-2-2-16,5-2-1 0,-6 2 0 15,1 1-12-15,-2 0-9 0,-2-3-13 0,2 1-12 16,-5-1-14-16,-2 4-23 0,-1-1-108 16,-3-3 66-16</inkml:trace>
  <inkml:trace contextRef="#ctx0" brushRef="#br0" timeOffset="-105131.03">4702 15492 550 0,'0'0'27'0,"-14"3"-4"0,14-3 3 16,-10 3-2-16,10-3 10 0,0 0 3 15,0 0 2-15,0 0 3 0,0 0-3 0,0 0-6 16,0 0 0-16,52 0-12 0,-36 2-13 16,6 0-16-16,5-2-21 0,0 2-24 15,2 4-25-15,2-4-45 0,-2 1-97 16,-2 0 75-16</inkml:trace>
  <inkml:trace contextRef="#ctx0" brushRef="#br0" timeOffset="-103497.86">7495 15299 563 0,'7'-12'-31'0,"-7"12"9"0,4-11 13 0,-4 11 9 15,4-9 2-15,-4 9 3 0,0 0 6 16,-4-12-2-16,4 12 0 0,0 0-4 15,-15-8 3-15,15 8-2 0,-17-3 3 16,17 3 0-16,-23 3 1 0,14 2-3 0,-9 1 0 16,6 0 1-16,-2 5-1 0,-2 1 0 15,-2 0 1-15,2 3-6 0,-1 7 0 16,5-3 3-16,-4 1 1 16,1 5 3-16,3-1-6 0,2-1 1 0,-1 5 1 15,4-3-1 1,3 2 0-16,3-2 1 0,1-1 2 15,0 0-2-15,1-1 0 0,3-4-2 16,3 1 2-16,5 0 0 0,3-4-3 16,2 1 1-16,3-5 3 0,3 1-4 15,-1-3 4-15,5-2 1 16,1-2-5-16,3-3 2 0,-2-3 3 16,2 0-5-16,2-4 5 15,-5-1-1-15,9-6 0 0,-7-4 6 16,11-2-3-16,-12 0 8 0,3-6-2 15,4-5-1 1,-12 0 1-16,2-1-3 0,-10 1-5 16,-3 1 3-16,-4-6-1 15,-2 3-5-15,-7 2 0 0,-7 3 4 16,2-2-3-16,-6 2 1 0,-5 0-6 16,-5 2 5-16,2 3-10 0,-5 3-7 15,-4-1-10-15,10 6-6 16,-2 0-13-16,-2 2-9 0,6 3-14 15,-2 2-20-15,2-1-125 0,1 1 71 16</inkml:trace>
  <inkml:trace contextRef="#ctx0" brushRef="#br0" timeOffset="-102981.02">8927 15384 537 0,'0'0'-18'0,"0"0"9"0,-19 0 0 16,19 0 18-16,-20 0 4 0,20 0 12 0,-21 3 3 16,21-3-1-16,-23-3 3 0,23 3 1 15,-20 3-3-15,12-3-2 0,8 0 1 0,0 0-1 16,-25-3 3-16,25 3 6 0,0 0 0 15,0 0 3-15,0 0 1 0,0 0-2 16,0 0-10-16,0 0 1 0,0 0 3 16,71-2 3 31,-41 2-7-47,0 0 2 0,0-2 3 0,0 2-5 0,0-2-1 0,-3 2-3 0,-4 0-5 0,-1 0 5 15,0-3-2-15,-6 3-4 0,0 0-8 0,-2 0-6 31,-14 0 1-31,23 0-15 0,-23 0-14 16,17 0-16-16,-17 0-19 0,0 0-14 0,0 0-19 0,0 0-21 16,0 0-208-16,0 0 163 0</inkml:trace>
  <inkml:trace contextRef="#ctx0" brushRef="#br0" timeOffset="-102198.13">10346 15176 840 0,'10'-12'-42'0,"-8"6"6"0,4-5 5 16,-2 4 2-16,-4 7 4 0,7-13 3 16,-7 13 10-16,0 0 4 0,0 0 7 0,0 0 2 15,0 0 1-15,0 0 4 0,0 0-3 16,-28 40 3-16,16-23-1 0,1 6 6 0,-1 5-1 16,-4-1 0-16,2 1-1 15,-8 1-5-15,6 2 3 0,-1-1 1 0,1 2-3 16,0-2 2-16,3-2-2 0,-1 0 5 15,5-7-6-15,0 2 1 0,-2-6-1 0,-4 4 1 16,9-6 3-16,-4 0-5 0,0-2-1 16,3-4-4-16,6 1 13 0,-9-5-9 15,10-5 3-15,-5 8-7 0,5-8 2 0,0 0-1 16,0 0-5-16,0 0 5 0,-19-25-2 16,19 10 2-16,-4 0 0 0,4-5-3 15,0-2 1-15,0-4 0 0,0-2 0 16,4-6 4-16,2-4-1 15,0 4-3-15,6-12-3 0,-1 8 4 16,0 4-2-16,-1-4-3 0,0 3 4 16,3 0-1-16,2 3-4 15,-6-1 9-15,0 4 2 16,5-2-6-16,-1 7 6 0,-8 1 5 16,6 3-1-16,-3 2-7 0,-1 0 4 15,-1 4-1-15,0 2-3 16,-2 1 8-16,2 4-8 0,1-1-1 0,-7 8 4 15,20-2-1-15,-20 2-1 0,21 8-3 16,-13-2 7-16,7 8 5 0,-6 0 9 0,2 4-13 16,-3 2-1-16,3 2 5 15,-1 1-7-15,5 6 6 16,-7 5 0-16,3-2-5 0,-2 0 3 16,-2 0 0-16,3 1-2 0,-3 0-4 15,1-1 5-15,-3-2-3 0,6 3 1 16,-3-6-13-16,1-2-6 0,-7 0-9 15,8-5-7-15,-6 0-9 16,3-2-7-16,-2 2-8 0,-1-6-14 16,-1 0-131-16,-3-2 68 0</inkml:trace>
  <inkml:trace contextRef="#ctx0" brushRef="#br0" timeOffset="-101940.81">10091 15475 538 0,'-23'-8'-8'0,"7"3"4"0,-1 2 2 15,2-1 13-15,3 1 4 0,2-2 7 0,10 5 6 16,-16-5 0-16,16 5-5 0,-16-6-4 16,16 6 2-16,-14-1 2 0,14 1-3 0,0 0 2 15,0 0-2-15,0 0-4 16,0 0 3-16,0 0 4 0,0 0-7 0,50-11 6 16,-26 11-6-16,-2-1 2 0,5-3-3 15,0 1-4-15,-5 2 5 16,4-2-11-16,0-1 2 0,-7 3-4 15,5-2-3-15,-5 1-11 0,-2 0-8 16,3 0-15-16,-3-2-24 16,-5 4-15-16,3-2-39 0,-15 2-112 15,23-2 77-15</inkml:trace>
  <inkml:trace contextRef="#ctx0" brushRef="#br0" timeOffset="-98476.02">11588 15332 539 0,'0'-18'-47'15,"-2"3"10"-15,-2 0 9 0,0 1 15 16,-3-1 6-16,6 0 8 0,-3 2 4 16,-2 1 0-16,1-1 0 0,-2-1-2 0,1 6 3 15,-2-4-2-15,8 12-3 0,-8-13 3 16,0 8 1-16,8 5 1 0,-18-3-3 15,18 3 6-15,0 0 9 0,-22 17-6 16,16-5 4-16,-4 10 2 0,3 3-1 16,-2 4-4-16,2 3 4 0,0 3-2 15,-1 5-2-15,2-1 1 16,-4-2-2-16,4 0-1 16,-1 1-3-16,2-4 0 15,-6-2 0-15,7 2-2 16,-3-9 4-16,3-1 0 0,3-3-3 15,-3-1-1-15,-3-1 1 16,3-6 2-16,4-1 0 0,-2-1 0 0,2-11 1 0,-4 12-3 16,4-12-2-16,0 0-1 0,0 0 7 0,0 0-6 0,-20-27-1 15,13 11 1-15,-5-1-1 16,-3-3-5-16,-7-3 2 16,-1 1-4-16,2-2 3 15,-10 4-4-15,2-2 3 16,-5 5 0-16,2 0-2 15,-1 5 2-15,-4 1 1 16,-1 4 6-16,1 2-8 16,4 5 3-16,-1 3-2 15,2 2-1-15,0 3 2 16,8 4 1 0,-1-3 0-16,2 5 4 0,7 0-1 15,-1 1 1-15,4 0-4 0,6 1 2 0,0-4 3 16,7 0 10-16,4 2-13 15,3-3 7-15,0 2-3 16,9-3-7-16,0 0 7 0,5 0-2 16,-2-2-1-16,5-3-2 15,0 2 0-15,-2-5-3 0,-2-2-9 16,3 0-2-16,-2 0-7 0,-1-2-5 16,-1-1-6-16,-3 0-1 15,1-2-6-15,-1 4-10 16,-1-7-5-16,-3 2-11 15,3 0-120-15,-5 0 62 16</inkml:trace>
  <inkml:trace contextRef="#ctx0" brushRef="#br0" timeOffset="-97785.18">11412 15536 470 0,'6'-9'-19'0,"-6"9"11"0,6-9 6 0,-6 9 9 0,8-11 3 0,-8 11 9 0,3-12-1 0,-3 12 8 0,7-8-6 0,-7 8 2 0,9-9-4 0,-9 9 4 0,11-14-4 0,-1 12 1 0,2-2 0 0,-1-2-1 0,5 4-1 15,1-4 1-15,3 4 4 0,2 0-2 16,0 2-2-16,1 0 7 0,0 0-5 0,-3 0 3 15,6 0-9-15,-4 2 3 0,0 3-9 16,1 0 3-16,-8 1-3 0,3 0 0 16,2 5 0-16,-5-2-3 0,2 5 4 15,-9-5-2-15,0 3 1 0,-1 4-1 0,-2-4 1 16,-5 0-3-16,0 4-4 0,-1-1 3 16,-7 2-2-16,-3-5 6 0,3 4-3 0,-2-4 2 15,-1 0-6-15,-4-1 4 0,7-5-4 16,-6 5-1-16,8-3 2 0,-4-1-2 15,-1 1 0-15,4 0-1 0,2-3 8 16,5-5-7-16,-11 4 3 0,11-4-3 0,0 0 0 16,0 0 0-16,0 0 3 0,0 0-3 15,0 0 3-15,0 0-8 0,16-29 4 16,-9 21-1-16,4-2-4 0,-1-3 5 16,0 1-1-16,0-3-3 15,-2-1 5-15,3 2-2 0,0-4-1 16,-1 2 6-16,0 2-5 0,3-1-2 15,-5 3 2-15,-3 1 3 0,2-1-1 0,0 2-4 16,-2 0 3-16,6 2 2 0,-7 2-6 0,2-2 3 16,-2-3-1-16,-4 11 2 0,7-9-4 0,-7 9 1 15,9-14-5-15,-9 14 0 0,3-4 4 16,-3 4 2-16,0 0 4 0,0 0-5 0,0 0 4 16,0 0-2-16,0 0 3 0,0 0-4 15,0 0-2-15,0 0 0 0,-12 30 3 16,5-20 3-16,3 0-4 15,-2 3 3-15,-5-1-4 0,6 0 1 16,-2 1 8 0,-1-1-5-16,1 3-1 0,2-2 4 15,1 2 2-15,-7 0-5 0,9-2 2 16,-4-1-1-16,-3 1 9 16,8-3-9-16,-3 2 5 0,1-2 2 15,3 0-8-15,0-10 3 0,3 18 1 16,7-11 9-16,0 4-12 0,0-6 0 15,2 2 1-15,3-2-1 0,2-4 2 16,2 5 1-16,-3-6-1 0,0 0-3 16,5 0-1-16,-1-6 3 0,-2 5 4 0,-2-2-5 15,1-2 6-15,-1 1-7 0,-4-1-3 16,3-1 7-16,-5 1 16 0,1 0-26 16,-11 5-14-16,12-7-9 0,-12 7-15 0,0 0-25 0,0 0-39 15,-4-13-144-15,4 13 228 0</inkml:trace>
  <inkml:trace contextRef="#ctx0" brushRef="#br0" timeOffset="-94882.13">5376 16707 603 0,'0'0'-52'16,"24"-3"7"-16,-2 1 4 0,-2 2 11 15,9-3 8-15,8 2 6 0,1 1 4 16,6-6 5-16,5 4 4 0,7-4 8 16,8 2 3-16,8-1 0 0,15-6 2 0,3 5 0 15,8-2 0-15,6 0-1 0,25-2 5 16,4 0 1-16,-3-2-1 0,-17 4 0 16,18-2 3-16,-19 0 1 0,-11 3-6 15,24-4 4-15,-6 2 0 0,-20 4 3 0,-2-3-2 16,-2 1 2-16,2-1-6 0,0 3 3 15,-3 1-3-15,-1-4-2 0,-1 5 3 0,-5-5-4 16,1 4-2-16,-12 1 0 0,0-2 1 16,2 2-3-16,-6 1 1 0,3 2 0 15,-7-2 2-15,3 2-5 0,-1 0 1 16,-3 0-3-16,-10 0 1 0,-1 0 3 0,2 0-5 16,-2 0 2-16,-3 0-1 0,-2 0-4 15,2 0 7-15,-4 0-2 0,-1 0-2 16,-2 2 2-16,3-4 2 0,-8 2-2 15,5 0 1-15,2 0 1 0,-10 0 0 0,12 0-5 16,-2 0 5-16,0 0-2 0,-7-4 2 16,6 3-1-16,-7 1-1 0,12-3 1 0,-10 3 0 15,4-2-2-15,2 2 3 0,-3-6 6 16,-1 5-11-16,5 1 10 0,-1-4-4 16,-1 3 0-16,-3-2-3 0,1 0 4 15,-2-2 2-15,5 2-6 0,-3 1 2 0,-1 0 2 16,-2 0 1-16,0-4-1 0,0 4-2 15,-5-1 6-15,0 0-4 0,-3 1-5 16,-1-1 4-16,0-1-1 0,-2 4 6 16,-3-3-3-16,4 1-5 0,-5-1 8 0,-1 0-11 15,1 1 5-15,-8-1-1 0,2 3 0 16,-5-1-6-16,0 1 2 0,1 0 2 0,-1-3-8 16,-16 3-5-16,23 0-4 0,-8 0-2 15,-5-3-16-15,-10 3 0 0,16 3-9 16,-16-3-16-16,14 3-20 0,-14-3-56 0,5 4-66 15,-5-4 68-15</inkml:trace>
  <inkml:trace contextRef="#ctx0" brushRef="#br0" timeOffset="-92405.18">9694 15880 4 0,'10'-4'4'0,"-10"4"1"0,22-1-1 0,-22 1 8 16,20-5-6-16,-14 2 0 0,-6 3 4 16,23-3-2-16,-12 3-3 0,-11 0 1 0,26 0 1 15,-10-1-2-15,-2 1 0 0,2 0 0 16,4 0 2-16,-3 0-2 0,3-4-1 16,-1 8 3-16,2-8 0 0,-1 4-3 15,-1 4 3-15,2-4-1 0,-5 0 5 16,1 0-9-16,-1 0 3 0,-1 0-4 31,-4 1 1-31,-11-1-2 0,22 3 0 16,-12 0 4-16,0-1-6 0,-10-2 1 0,12 4-3 0,-12-4 1 15,7 11-3-15,-7-11-2 0,0 0 3 0,0 0 0 16,-23 23-2-16,11-18 0 16,-6 3-2-16,0-4 0 0,-4 4-2 15,-1-1-19-15,-8 1 10 16</inkml:trace>
  <inkml:trace contextRef="#ctx0" brushRef="#br0" timeOffset="-92236.07">9648 16012 83 0,'-16'3'10'0,"16"-3"-2"0,0 0-1 0,0 0 0 16,0 0 0-16,0 0-2 0,0 0 4 0,0 0-1 15,0 0 1-15,0 0-3 0,60-8-1 16,-44 8 1-16,7-3-1 0,-2 3 3 16,6 0-4-16,-4-2-1 0,3 2 1 15,-3 0-3-15,9 0 3 0,-9 0-1 16,-3 0-2-16,2-3 0 0,-4 3-4 0,-2 0-4 15,0 0-5-15,-2 0-8 0,-14 0-36 16,23 0 19-16</inkml:trace>
  <inkml:trace contextRef="#ctx0" brushRef="#br0" timeOffset="-89968.14">9212 4084 137 0,'0'-13'-6'16,"0"13"10"-16,0 0 2 0,0 0 3 0,0 0 3 15,0 0 2-15,0 0-2 0,7-8-1 16,-7 8 1-16,0 0 1 0,0 0-1 16,0 0-1-16,0 0 0 0,0 0-1 15,19 3-3-15,-19-3 3 0,0 0 0 0,20 10-2 16,-14-2 2-16,5-1-6 0,0 0 1 16,-2 1 0-16,2 2 2 31,1 4-2-31,-2-2 0 0,2 0-1 0,3 0 0 0,-2 2-6 0,1 0-6 15,3 0-8-15,-6 1-12 0,1 0-17 16,2 1-42-16,2-2 30 16</inkml:trace>
  <inkml:trace contextRef="#ctx0" brushRef="#br0" timeOffset="-89710.09">9742 4794 213 0,'4'8'-16'0,"-2"1"4"15,2 2 6-15,3-3 0 0,-2 4 0 0,2-3 2 16,1 2 1-16,-1 1 0 0,-2 0 1 16,6-2-2-16,-5 2-5 0,5 2-7 15,-2-2-27-15,2 2 14 0</inkml:trace>
  <inkml:trace contextRef="#ctx0" brushRef="#br0" timeOffset="-89440.86">10259 5380 107 0,'5'11'-3'0,"2"0"2"15,-3-1 2-15,7 4 2 0,-5-2 0 0,0 1 1 16,4 2 4-16,1 3-2 0,-2 0-2 16,2-1 1-16,1-2-1 0,-1 2-1 15,-1 0-2-15,2-1-5 0,-5 2-9 0,4-4-14 16,3 4-8-16,-4-4 12 0</inkml:trace>
  <inkml:trace contextRef="#ctx0" brushRef="#br0" timeOffset="-89125.9">10748 6236 88 0,'4'7'0'0,"-1"1"0"0,2 1 3 0,1-2 2 16,-1 2 0-16,2-1-2 0,-3 2 1 0,2 0 1 16,-2 0-2-16,2 0 0 0,0 0 2 31,-2-1-3-31,0-1-2 0,3 3-4 0,-6-5-11 0,5 5-22 0,-2-3 13 16</inkml:trace>
  <inkml:trace contextRef="#ctx0" brushRef="#br0" timeOffset="-87469.88">11815 6664 88 0,'0'0'-5'16,"0"0"7"-16,0 0 5 0,-20-18 3 15,20 18 9-15,0 0 0 0,0 0 1 16,0 0 0-16,0 0 1 0,0 0-3 0,-3-10 1 16,3 10 0-16,0 0 2 0,-4-10 0 15,4 10-1-15,-4-8-1 0,4 8-3 0,0-14-2 16,0 14 0-16,0-16-1 16,0 16 2-16,-2-22-2 0,2 10-5 15,-4 0 3-15,2-6-1 0,-7 0 2 16,1-4-6-16,0-2 0 15,-4-5 0-15,1 0-4 16,-1-3 5-16,-2 4-6 16,2-6 4-16,-3 2-4 0,2 2 2 15,-7 0-3-15,4 2 0 0,-2 2 0 16,2-1 3-16,-5 0-3 16,2 3 2-16,-1-1-2 0,-2 2 0 15,-4-1 0-15,4 3 1 0,-1 4 2 16,-4-6-1-16,1 6 2 0,-1-5-5 0,-2 5 4 15,-2 1 0-15,-1 1 1 0,4-3 3 16,-4 6-4-16,4-2-1 0,0 2 1 16,1 3 0-16,5 2 0 0,-1-1 0 15,-1 0-2 1,5 2 4-16,-6 2-1 0,2 1-2 16,2-1-1-16,4 4 3 0,-9-3-1 15,4 3-4-15,-1 0 5 16,0 0-1-16,-3 0 3 0,0 0 1 15,4 3-3-15,-8 0 1 16,6-2-2-16,6 2 1 16,-8-3-4-16,8 2 4 0,-2 4-3 15,2-4 2-15,2 1-3 16,-1-2 2-16,1 3-1 0,1-1 1 16,3 2-2-16,2-3 0 15,-2-1 2-15,12-1-4 0,-22 7 5 0,13-5-2 0,9-2 1 0,-17 2 0 0,17-2 1 16,-16 5 1-16,16-5-2 0,-15 5 3 0,15-5-1 0,0 0 1 0,-16 3 5 0,16-3 1 15,0 0 1-15,0 0-1 0,0 0-2 0,-17-8 0 0,17 8-2 0,0 0-2 16,-2-16 3-16,2 16-2 0,2-15-2 0,-2 15-1 16,4-17 4-16,2 10-5 0,-2-2 2 0,3-2-3 0,-2 1 0 15,2 3 1-15,1-4-2 0,-1 5 3 16,-2-5 0-16,6 0-6 0,-5 6 5 16,5-3-7-1,-6-3 6 1,6 3 1-16,-4 2-6 15,2 0 1-15,-2 0 1 0,3-4 3 16,-10 10-3-16,16-9-4 0,-5 6 6 16,-4-1-4-16,-7 4 5 0,13-9-4 0,-13 9 2 15,13-4-3-15,-13 4 0 0,6-7 3 0,-6 7-2 0,0 0-1 0,14-8 2 16,-14 8 3-16,0 0-3 0,7-6 2 0,-7 6 1 16,0 0-6-16,0 0 2 0,0 0 0 0,0 0 1 0,0 0 1 0,0 0-1 15,0 0-1-15,0 0 1 0,0 0 0 0,0 0-1 0,0 0 1 0,0 0-1 16,0 0 2-16,-27 24 1 0,17-16 2 0,2-4 2 15,-3 2-3-15,-4 2 5 0,3 2 1 0,-2-2-4 16,2 0 0-16,-6 0 2 0,2 1 1 0,2-2 0 16,2 3-2-16,-6 1-1 0,2 0 2 15,0-2 0-15,2-1-2 0,0 3 5 0,5-2-4 16,-6-1-1-16,7 1-1 16,-2 1 1-16,-1-2-3 0,0 2 2 0,2-2-3 15,2-1 0-15,1 2 7 0,2-1-5 16,4-8 1-16,-12 14 2 0,8-10 2 0,4-4-4 15,-7 12 4-15,7-12 2 0,-4 10-1 16,4-10 0-16,0 10 1 0,0-10-2 16,8 10 1-16,-1-6 2 0,-1 3-7 0,4-2 3 15,0 2-5-15,1-2 2 0,1-1 2 16,0 0-3-16,3 3 1 0,-2-2 4 16,0 1-3-16,1-2-3 15,-5-2 2-15,6 4 0 0,-6-2 0 16,0-2-2-16,-9-2-2 0,18 6 8 15,-13-4-8-15,-5-2 2 0,15 3 0 0,-15-3-11 16,10 4-11-16,-10-4-8 0,7 5-19 0,-7-5-13 0,0 0-16 0,9 8-138 16,-9-8 74-16</inkml:trace>
  <inkml:trace contextRef="#ctx0" brushRef="#br0" timeOffset="-82598.46">20180 5691 84 0,'0'0'37'0,"0"0"-2"0,0 0-5 0,-12 4-1 16,12-4-5-16,0 0 1 0,0 0-7 16,0 0-5-16,0 0 2 0,-8 7-3 0,8-7-4 15,0 0 1-15,0 0-1 0,0 0-1 16,-6 6 0-16,6-6-1 0,0 0 0 16,-4 11-2-16,4-11-2 0,-8 7 1 15,8-7-1-15,-4 13 2 0,4-5-4 16,0-8 2-16,-4 15 2 15,4-15-3-15,0 17 3 0,0-17-3 16,0 15 1-16,0-15 1 0,0 17 0 0,0-8 0 16,4 1 2-1,-4-10 0-15,0 13 1 0,4-5 4 0,4 3-1 16,0-5 0-16,-2 2 0 0,10 0-1 0,-5 0 6 16,6-5-10-1,1 8 4-15,0-6 0 0,1 0-2 16,2-1-1-16,2 2 2 15,0-2 0-15,3-3 1 16,5 2-5-16,-2-1 7 16,2-2-7-16,9 0 3 15,-7 0 2-15,2-2 0 0,10-1-5 16,3 2 0-16,-6-3 2 0,3-2-4 16,4 5 0-16,1-6 1 15,4 6 3-15,-3-4-1 0,5 3-2 16,7-3 1-16,1 0-1 15,-3-1 2-15,6 2-4 16,1-4 0-16,-6 6 3 16,6-4-5-16,-4 2 7 15,4-1 0-15,-1 2-2 0,1-2 1 16,-7 0-4-16,3 1 4 0,-8 0 1 16,8 0-6-16,-9 1 4 15,-2 2-1-15,-3-3-1 16,3 2 3-16,-2-2-1 15,-6 3 0-15,2-2-5 16,-2-1 0-16,3 4 5 16,0-1 1-16,-3-2-2 0,3 3-2 15,-5 0 2-15,1-2 0 0,1 2-1 16,2 0-2-16,-2 0 1 16,3-2 3-16,-4 2-1 0,-5 0-1 15,9-2-3-15,-9 2 4 16,9-3 0-16,-6-1-3 0,-6 3 1 15,-1-1 4-15,5-2 1 16,-3 3-4-16,-5 1 1 0,6-3-1 16,-5-1 2-16,2 3-2 0,2-2 0 15,0 1 1-15,1-2 0 16,-5 4-1-16,6-2 0 16,-2 2 0-16,-5-2 1 15,7 2 0-15,-5-3-2 16,2 2 0-16,-2 1 3 0,-2 0-4 15,-3-3 1-15,4 0-1 16,-6 1 4-16,4-1-1 16,-5 0-1-16,-3 3 3 15,-2-1-1-15,-2 1 2 0,1-4-2 16,1 4-2-16,-5-1 3 16,6 1-2-16,-6 0 2 15,2 0 0-15,0-3-5 31,2 3-1-31,-3 0 1 16,-1-3 0-16,0 3 4 16,-1-2-3-16,2 2 0 0,-1 0 0 15,-16 0 3-15,27-3-3 0,-15 3-2 16,2 0 3-16,0-1 1 16,-14 1-2-16,22 0 1 0,-7 0-1 15,-15 0 4-15,17-4-1 0,-17 4-1 0,15-2 4 16,-15 2-1-16,17 0-1 0,-17 0 0 0,12-4-1 0,-12 4 2 15,0 0-3-15,16-1 5 0,-16 1-4 0,0 0 1 0,15-7 2 16,-15 7 0-16,11-1-3 0,-11 1 1 0,10-5 4 0,-10 5-3 16,0 0 4-16,12-11-2 0,-12 11 4 31,7-8-6-31,-7 8 2 0,9-11-3 0,-3 3 2 0,-1 0-4 16,2-4 1-16,-1 0-2 0,-2 0 0 0,6-1-1 15,-4-3 2-15,5 0-1 0,-10-1 2 16,9-2 0-16,-1 2-3 0,-2-2 0 15,-1-1 1-15,0-1-2 16,0 3 5 0,-2-4-4-16,3 4 3 0,1-2-5 15,-3 0 1-15,-2 3-1 16,5-4-1-16,-5 3 3 0,1 5-2 16,-3-2 1-16,-1-1 2 15,5 2-5-15,-1 2 3 0,-2 0-2 0,-2 1-1 0,0 11 3 0,4-20 0 0,-2 9 0 16,-2 11 0-16,0-14 0 0,0 14 1 0,0-15 0 0,0 15 0 15,4-11 3-15,-4 11-4 0,0 0 3 0,4-14-6 0,-4 14 1 0,0 0 5 0,3-10-3 0,-3 10-2 0,0 0-1 0,0 0-1 16,0 0-4-16,0-13-6 0,0 13-3 0,0 0-10 0,0 0-3 0,0 0-4 0,0 0-9 0,0 0-17 0,0 0-17 0,0 0-104 0,0 0 61 0</inkml:trace>
  <inkml:trace contextRef="#ctx0" brushRef="#br0" timeOffset="-78230.04">9994 7964 18 0,'0'0'1'0,"-6"-14"1"0,6 14-6 16,-6-7 8-16,6 7 0 0,-16-11-5 16,5 5 1-16,-1-1-2 0,-5 2 2 15,1-2 1-15,-6 0 0 0,2-1 2 16,-2-2-4-16,-10 3 6 0,8-1-3 0,-7 0-2 15,-2-1 4-15,-5 2 0 79,5-2-1-64,-4-1-1-15,3 5 4 0,8-3-1 0,-4 4-2 0,6-1 1 0,2-2-2 0,0 6-1 0,4-5 3 0,2 5-4 0,1-3 4 16,3 3-2-16,-3-2 3 0,3 0-3 0,12 3 2 15,-17-5 0-15,17 5-3 0,-15-1 2 0,15 1 1 0,0 0-1 0,0 0 3 0,0 0-5 0,0 0 3 0,48 6-2 16,-26-3 1-16,4 1-1 0,2 5 1 16,4-6 1-16,3 5-3 0,6 0 1 15,-2 0 2-15,1 1-2 16,1 2-1-16,-6 0 2 16,6 1 0-16,-3-3-3 15,-5 3 0-15,0-1 0 16,-3 2 0-16,0-2 0 15,-7-3 0-15,4 5 1 0,-5-5 1 16,0 1-2-16,0 2 2 16,-6-3 0-16,0-1-2 0,2-1 0 15,-4 2 0-15,-2-2-1 16,-1 0 1-16,4 0 1 0,-6-1 1 16,0 0-1-16,1 3 0 0,-4-6 1 15,5 3-2-15,-11-5 2 0,16 11-3 0,-5-7 2 16,-1 1 2-16,-4 0-1 15,4-3-3-15,1 3 3 0,-11-5 0 16,16 8 1-16,-9-4-1 0,-7-4-1 0,14 9-1 0,-8-7 3 16,-6-2-5-16,10 6 3 0,-10-6 1 0,0 0 0 0,12 4-2 15,-12-4 0-15,0 0 0 0,7 4 1 0,-7-4 1 16,0 0-4-16,0 0 3 0,15 6 0 0,-15-6-1 0,0 0 2 16,0 0-2-16,0 0 0 0,5 5 0 0,-5-5 0 15,0 0 0-15,0 0 1 0,0 0 0 0,0 0-1 0,0 0 0 16,0 0 0-16,0 0-2 0,11 5 2 0,-11-5 0 0,0 0-1 0,0 0 2 15,0 0-1-15,0 0-1 0,0 0-2 0,0 0 4 0,0 0-6 0,0 0 1 16,0 0-6-16,0 0-4 0,0 0-6 0,0 0-24 0,0 0 15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4T04:44:57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10401 6230 33 0,'-7'-20'5'0,"1"12"11"0,6 8-8 0,-6-15 7 15,1 7-4-15,5 8 0 0,-5-16-2 0,1 11 2 16,4 5 2-16,-3-15 5 0,3 15 0 15,-8-11-1-15,8 11 1 0,-3-10 1 16,3 10-5-16,0 0 1 0,-4-10 2 16,4 10-5-1,0 0-2-15,0 0 1 0,-1-10 1 0,1 10-1 0,0 0-1 16,0 0 0-16,0 0 0 0,0 0 2 0,-8-10 1 16,8 10 6-16,0 0-5 0,0 0 2 15,9-9 2-15,-9 9-5 0,18-7 0 0,-9 2 3 16,6 4-3-16,-2-6-2 0,7 6 5 15,-1-6-5-15,7 3 1 16,5-1-1-16,-2 2-3 16,2-6 5-16,9 5-5 0,3 0 1 15,1-4 3-15,4 2 2 16,1 1-3-16,4 0 0 16,7-2 2-1,0 2-2 1,3-1-2-16,1 2 2 15,1-1-2 1,6 0 2 0,-4-2 0-1,2 3-5-15,2 0 2 16,1 0 2 0,2-3 1-16,-2 6-6 15,3-8 0-15,-3 7 2 16,3-3-1-1,-5-2 1-15,6 2 2 16,2 0-1-16,-6 2 1 16,14-2-2-1,1-2 6-15,-10 2-3 16,7-1-2 0,3 2-6-16,-10-1 3 15,-1 0-3 1,7-3 2-16,-7 2 3 15,-1 2-7-15,-3-4 1 0,2 3 4 16,-2-2-3-16,3 2 2 16,0-2-2-16,-5 1 1 15,1-1 4-15,2 2 0 0,-2 1-3 16,4 0 3-16,-7 0 1 0,2-4-4 16,2 6 4-16,-8-3-7 15,3 2 3-15,-7-2 5 16,-3 2-7-16,-5 1 3 15,0-1 1-15,-1 0 8 0,-3 2-7 16,0-2-3-16,-3 1 2 0,-2-1-2 16,5 0 0-16,-13 1-3 15,2-1-3-15,7 2 6 16,-11 1 1-16,10-4 1 16,-2 2-4-16,-1 0 1 15,10 2-4-15,-9-3 3 16,4 2-1-16,5-5 0 31,-2 5 2-31,5 0 0 16,-4-5-4-16,6 4 5 15,-2-1 0-15,1 0 2 16,-2-1-2-16,1 0 1 16,2 2-3-16,-6-4 0 0,4 2 1 15,-1 0 0-15,2-1 2 16,-5 2-1-16,6-1-3 0,-2-2 4 15,7 2-1-15,-7 1 4 16,2-2-5-16,2 2 2 0,-3 0-4 16,0 1 1-16,-4-1-3 15,3 2 1-15,0-3 4 16,-2 2-3-16,-2 0-2 16,5-1 5-16,-13 3-4 0,4-3 1 0,-1-1 0 15,-6 4 3-15,0-1-7 0,0 1 2 0,2 0 1 0,-8 0 4 16,12 0-5-16,-7 0 1 0,-2 0 0 0,5 0 1 15,-3 0-2-15,2 1 0 0,2-1-1 0,-4 0 0 16,2 0 1-16,1 0 0 0,1 0-3 0,1 0 5 0,-4 0-3 16,0 0 4-16,2 0-5 0,-10 0 3 0,4 0-5 15,-4 0 5-15,1-1-2 0,-8 1 2 0,-1 0 0 16,-3 0 1-16,2 0-2 0,-2 0-1 0,-7 0 2 0,3 0 0 0,-15 0-12 16,26 0-7-16,-14 1-3 0,-1 3-4 0,-11-4-18 0,19 6-13 0,-7-2-17 15,-3 1-15-15,-4 3-165 0,3-3 227 0</inkml:trace>
  <inkml:trace contextRef="#ctx0" brushRef="#br0" timeOffset="2291.96">5573 7598 37 0,'0'0'13'0,"25"0"1"0,-9 2 1 16,2-2-2-16,0 2 1 0,6 0-1 15,4 2-1-15,0-2 0 0,6 0 2 16,3 2-1-16,7 0 2 0,3-2-1 0,5 3 2 16,1-2 2-16,2 1 0 0,10 0-2 15,2-3 5-15,7-1-3 0,-2 3-1 16,7-3-1-16,14 2 0 0,-1-4-1 0,8 2 3 15,3-3-2-15,5 2-8 0,32-3 2 16,-3-3 5-16,-22 2 2 0,20-2-4 16,-23 2 1-16,-11-3 0 0,-2 4 3 15,-2-2 1-15,-4-2-4 0,1 0-1 0,-2 4 0 16,0-4-2-16,-10 3 3 0,5 1-4 16,0-4 4-16,-11 5-5 0,1-2-2 15,-1 0-3-15,-1 5 1 0,11-7 3 0,-10 2-4 16,-2-1 2-16,2 5 0 0,0-4-2 15,2 3 1-15,0-4 1 0,-6 4-3 16,4-3-1-16,-2 2 1 0,-3 1-1 0,-3-4 2 16,3 5 0-16,-3-6-4 0,-7 6 7 15,6-4-9-15,-10 2 5 0,-2 0 0 0,-1 1-1 16,1-2-2-16,1 1 1 0,-3 0 0 16,1-2 0-16,0 2 1 0,1 1-2 15,0 2 0-15,-2-3 0 0,3 2 2 16,-7-3-2-16,5 4 0 0,-4-4 0 0,0 1 2 15,2 3-1-15,-3-1-2 0,-4-3 2 16,7 4-4-16,-2-2 4 0,-5 2-4 16,3-4 4-16,-5 4-1 0,1 0 1 0,-6 0-1 15,0 0-1-15,2 0 2 0,-4 0-4 16,4 4 5-16,-3-4-6 0,-4 0 2 16,-1 2 2-16,4-2-2 0,-6 0 4 15,-8 4-2-15,2-4-2 0,-1 0-3 0,-2 1-5 16,-5-1-4-16,3 0-4 0,-3 3-7 15,1 1-8-15,-2-4-6 0,-3 4-13 0,3 0-8 16,-9 5-96-16,4-5 54 0</inkml:trace>
  <inkml:trace contextRef="#ctx0" brushRef="#br0" timeOffset="61037.82">6262 8687 89 0,'0'0'29'0,"0"0"-9"0,0 0-8 15,0 0-7-15,-14 3 2 0,14-3 4 16,0 0 6-16,0 0-3 0,0 0 1 15,0 0-3-15,0 0 1 0,-12 5-4 16,12-5 2-16,0 0 3 0,0 0 4 0,0 0-2 16,0 0 5-16,0 0-1 0,0 0 4 15,0 0 1-15,0 0 0 0,16 15 6 16,-16-15-3-16,12 2 2 16,-12-2-5-16,21 3-2 0,-9-2 1 15,4-1-3-15,1 0 2 16,3 4-4-16,2-4-2 0,7 2 1 15,3 2-1-15,4-4-2 16,-3 1 3-16,2-1-4 16,13 3-1-16,-1 1 2 15,2-4-7-15,6 0 2 16,1 4-4-16,-2-4 2 16,17 2-4-16,0-2 4 15,3 0 0-15,-2 0-7 16,3 0 4-16,1-2 2 15,3 2 1-15,-3 0-1 0,5-4 3 16,-5 4-1-16,1 0 0 16,-1 0 5-16,0-7-3 15,-1 6 4-15,-3-3-3 16,3 2-2-16,-9-2 2 0,0 3-2 16,4-2-2-16,-3-1-1 0,-3 4 2 15,-7-4 0-15,-1 2-4 16,0 2 1-16,-2-2-1 0,0 0 0 15,-4 2 1-15,-1 0-6 16,3-3 4-16,-3 3 5 16,-3 0-3-16,2-3-3 0,-10 3-1 15,6 0 1-15,-2 0-4 16,-4 0 6-16,8-2-4 16,-5 2 2-16,-1 0-3 0,-3-3 0 15,2 3 9 1,5 0-11-16,-3 0-2 15,-6-3 5-15,6 3 1 0,-6 0 1 16,6 0-7-16,-7-1 8 16,3 2-4-16,-4-2 3 0,-3 1-1 15,0 0-6-15,0 0 6 16,0 0-5-16,0 0 8 16,0 0-5-16,-7 0-3 15,8 1 5-15,-9-1-5 16,1 0 3-16,4 0-1 0,-5 0 2 15,10 0 3-15,-5 0-6 16,0 0-1-16,-1 3 1 0,-3-3 0 16,0 0 1-16,-1 0 14 31,5 0-16-31,-2 3 3 16,-6-3-1-16,6 2-3 15,-2 1 2-15,-3-3 3 16,-1 3-3-16,2-3 3 15,-1 2 1-15,-1 0 0 16,2 0-5-16,-1 2 1 16,-1-2 4-1,-3-2-5-15,1 2 2 0,3 1 8 16,-3-2 0-16,-1 3-8 16,2-4 2-16,-2 2 3 15,-2 2-6-15,-3-3 1 16,-11-1-1-16,23 3 0 0,-14 1 6 0,2-4-5 0,-11 0 1 0,18 0-3 0,-18 0-2 15,15 4-7-15,-15-4 0 0,12 2-8 0,-12-2-8 0,11 2-16 0,-11-2-3 16,10 9-11-16,-10-9-23 0,2 7-19 0,-2-7-129 0,0 9 78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4T04:46:16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8037 4437 35 0,'0'0'15'0,"0"0"-4"15,0 0 1-15,0 0-6 0,0 0 4 16,0 0 0-16,0 0-3 0,0 0-1 0,43 0 1 16,-43 0 0-16,25-3 0 0,-9 0-3 15,0 1 3-15,3 2 1 0,2-3-1 16,6 0 4-16,2 1-5 0,-2 0 1 15,7 0-1-15,0-2 2 0,0 2 1 0,4-3-5 16,-1 2 3-16,7 1 0 0,-1-1-2 16,-6 0 1-1,4 2 1-15,3-6-1 16,-1 6-1-16,5-2-1 16,-11 1-1-16,-2 2 0 15,2-2 2-15,1 2-1 16,-5-4 1-16,-2 4-3 0,-2-1 4 15,-2 1-3-15,-5 0-1 16,4 0 1-16,-4 0-1 0,-6-4-1 16,6 4 2-16,-4 0-1 15,-2 0-1-15,6-1 1 16,-6 1 1-16,-2 0-1 0,2-3 0 16,2 3-3-16,-18 0 5 15,26-4-3-15,-10 4 1 0,-16 0-2 16,23 0 3-16,-12 0 1 0,-11 0-2 0,22-4 2 0,-22 4-1 15,22-1-1-15,-22 1 0 0,17 0-2 0,-6-3 2 16,-11 3 0-16,21-3-4 0,-21 3 0 0,20 0 3 16,-12-2-1-16,-8 2 4 15,25 0-5-15,-13-4 7 0,-12 4-3 0,27 0-5 0,-14-2 2 16,-13 2 1-16,20 0 0 0,-9-2-1 16,-11 2 2-16,21 0-1 0,-21 0-3 15,12-3 3-15,-12 3 2 0,0 0-2 16,20 0 0-16,-20 0-2 0,0 0-3 0,14-1 0 0,-14 1-4 15,0 0-2-15,0 0-8 0,0 0-3 0,0 0-7 0,0 0-10 16,0 0-39-16,0 0 26 0</inkml:trace>
  <inkml:trace contextRef="#ctx0" brushRef="#br0" timeOffset="2809.98">18694 4454 189 0,'0'0'-13'0,"0"0"3"15,-12 3 3-15,12-3 0 0,0 0 1 0,0 0 3 16,0 0 2-16,0 0 0 0,0 0 1 16,0 0 5-16,0 0 1 0,0 0 1 15,0 0 1-15,0 0-3 0,0 0-1 0,0 0 4 16,0 0-2-16,54-6 1 0,-33 6 0 16,2-2 1-16,5 2 1 0,4-4-2 15,2 2 2-15,4 0 1 0,10-1 2 16,1 2-1-16,0-2-1 15,9-2 1-15,-2 2 0 16,10 0 2-16,-2-1-2 0,2 2 2 16,-1-4-3-1,-12 4 5-15,1-1-7 16,-1 0 4-16,-2-2-1 0,-6 2 1 16,-6 2 1-16,-3 1 0 0,-4-3-5 0,-4-1 1 15,-2 3-2-15,1 1-1 16,-8-3 2-16,1 3-4 15,-2-2 5-15,-3 2-5 16,2-2-2-16,-3 2 0 0,-14 0 4 16,22-4-6-16,-8 4 1 0,-14 0-3 15,14-1 0-15,-14 1-2 0,19 0 3 0,-19 0-3 16,16 0-2-16,-16 0-1 16,0 0-4-16,16 0-2 0,-16 0 0 15,0 0-2-15,0 0-8 0,19-4-5 0,-19 4-7 0,0 0-7 0,0 0-58 16,0 0 34-16</inkml:trace>
  <inkml:trace contextRef="#ctx0" brushRef="#br0" timeOffset="14592.72">23776 4258 237 0,'0'0'-81'0,"5"-13"27"0</inkml:trace>
  <inkml:trace contextRef="#ctx0" brushRef="#br0" timeOffset="14633.63">23825 4234 195 0,'25'-5'-18'0,"-13"2"0"16</inkml:trace>
  <inkml:trace contextRef="#ctx0" brushRef="#br0" timeOffset="14963.82">23901 4221 133 0,'19'-4'-9'0,"3"0"0"16,0 4 0-16,2-4 4 0,8 4 1 15,-6-3 1-15,4 0 3 0,0 1 3 16,0-1-3-16,0 3-1 0,0-3 3 0,-4 2-1 15,5-2 1-15,-4 3-1 0,-1-4-1 16,-3 4 2-16,-2-1 2 0,2 1 0 16,-7 0-4-16,5 0 3 0,-5-3 0 15,2 3 0-15,-2 0-2 0,-4 0-4 0,5-2 6 16,-17 2-3-16,27 0 2 0,-17 0-3 16,-10 0 4-16,23-2-4 0,-23 2 3 0,20 0 1 15,-20 0-1-15,17 0 1 0,-17 0 1 16,12 0 0-16,-12 0 1 0,0 0-3 15,20 0 4-15,-20 0-1 0,11-4-2 16,-11 4-1-16,0 0 2 0,0 0-4 0,0 0 1 16,16 0 1-16,-16 0 0 0,0 0 0 15,0 0 0-15,0 0-2 0,0 0 3 16,0 0-2-16,17-1 1 0,-17 1 0 0,0 0-2 16,0 0 0-16,0 0-1 0,0 0 1 15,0 0 0-15,0 0 2 0,0 0 2 16,0 0-4-16,0 0-2 0,0 0-2 0,0 0-4 15,0 0-7-15,15 1-9 0,-15-1-24 16,0 0 17-16</inkml:trace>
  <inkml:trace contextRef="#ctx0" brushRef="#br0" timeOffset="27703.19">20673 10323 196 0,'0'0'11'0,"0"0"-15"15,0 0 6-15,0 0-7 0,0 0 7 16,-11 6 4-16,11-6 5 0,0 0-2 0,0 0 0 15,0 0-1-15,0 0 4 0,0 0-1 16,0 0 1-16,-8 8 5 0,8-8 1 16,0 0 2-16,0 0-2 0,0 0 7 15,0 0 6-15,0 0 6 0,-2 10-6 16,2-10 6-16,0 0 0 0,0 0-5 0,0 0 6 16,0 0-5-16,0 0-1 0,0 0-6 15,0 0 8-15,0 0-10 0,0 0-13 0,10-32 5 16,-6 22 1-16,3-4-1 15,-2 2-4 1,2-6 0-16,8-1 0 16,1-6-5-16,1-2 1 15,6-8-4-15,3-1 1 16,4-6-5-16,4-9 2 0,16-21 4 16,-5-1-1-16,4 1-5 15,6-3 5-15,-3-5-6 0,-3 3-3 16,5-6 2-16,-5 4-4 15,-4 1-1 1,3 0 6-16,0 2-4 16,-9 15 2-16,-6 8-2 0,5-1 7 15,-1 4-5-15,-4 0-2 16,-1 1-2-16,-2 9 1 16,-4-3 1-16,1 7-3 15,-4 0 5-15,2 2 1 16,-9 6 4-16,1 1 0 15,-1 2-2-15,-5 5-2 16,0 2-3-16,1 2 3 16,-2-1 2-16,-4 6-3 15,4-2-7-15,-3 2 7 0,-3 3 2 16,3-1-5-16,-7 9 3 0,4-15 2 0,-4 15 0 16,1-10-3-16,-1 10 3 0,0 0 2 0,-12-10-4 0,12 10-1 15,-15-2 8-15,15 2-4 0,0 0-5 0,-29 6 5 0,16-2 1 16,-6 0-5-16,8 2 2 0,-6 2 3 15,1-4 0 1,-4 6-1-16,3-3 3 0,-6 1-4 16,7 1 0-16,-1 3 1 15,-3-5 2-15,2 4 0 16,-2-3-2-16,3 2 3 16,1-2-2-16,0-1 1 15,3 1 2-15,-6-3 0 16,11 2-4-16,-7-2 0 15,3 1-1-15,4-1 3 0,0 0 0 16,-2-3-2-16,10-2 9 0,-15 6-1 16,15-6-4-16,-8 4 1 0,8-4 1 0,0 0-1 15,0 0-1-15,0 0 8 0,0 0-11 0,0 0 4 0,23-33-3 0,-11 21-1 16,2-1 0-16,9-1 3 16,-6 0-6-16,3-4 0 0,-4 6-4 0,12-8 3 15,-1 3 1-15,-4 0 6 0,-1 2 2 16,-2 0-7-16,2 3 1 0,-6-1-5 15,2 1 4-15,0 1-2 16,-5 1 5-16,0 0-8 16,2 2 5-16,-6 2-1 15,1 2-3-15,-2-3 4 0,4 3-2 16,-6-3 7-16,-6 7-11 0,15-4 6 0,-15 4 1 16,0 0-5-16,16 11 4 0,-5 0 5 0,-3-3-5 15,0 5 0 16,-2 4 1-31,0 2-2 16,-1 0 3-16,0 5 0 16,-1-3 2-16,-4 4-3 0,7-1 1 15,-6 6 1-15,5-4 0 0,-2-2 1 16,-3 4-3-16,3-2 0 0,-4-2 3 0,7-2-9 16,-3 2-2-16,-4-5-7 0,0-2-11 0,2 5-2 15,2-8-14-15,0 1-11 0,-4-2-14 0,0-1-20 0,0-5-91 16,0-7 61-16</inkml:trace>
  <inkml:trace contextRef="#ctx0" brushRef="#br0" timeOffset="28715.54">21929 7965 17 0,'7'17'9'0,"-1"-1"0"0,2 1 2 0,-2 2 7 15,7-2-4-15,2-2 3 0,1 1-1 16,2-1 5-16,4-1-3 0,-2 1-2 15,6-2 2-15,8-1 1 0,-5-2 2 0,-2-2 3 16,3-3 2-16,0-2 0 0,-8-3-2 16,5-3 4-16,-2 0-7 0,-2-3 1 0,0-5-2 15,-9 0-3-15,5-3-3 0,-6 0-4 16,-6-7 2-16,0 1-2 0,-7 3-2 16,-3-3 0-16,-1-2 2 0,-8-2-4 0,4 4-3 15,-5 0 1-15,-3 2-3 0,-2 0-5 16,2 1-9-16,-4 2-5 0,-1 3-7 15,2-1-12-15,-3 4-10 0,0 1-81 0,2 4 44 16</inkml:trace>
  <inkml:trace contextRef="#ctx0" brushRef="#br0" timeOffset="33265.94">4233 14307 63 0,'0'0'23'0,"-3"-12"-5"0,3 12-3 0,0 0 2 0,0 0-5 15,-4-10-1-15,4 10-1 0,0 0-5 16,0 0 2-16,0 0-4 0,0 0 1 15,0 0 4-15,0 0-5 0,0 0-1 16,0 0 5-16,0 0 0 0,0 0 0 16,0 0 2-16,-1 34 2 0,1-20-3 15,0 0 3-15,1 1 1 63,-1 2 1-63,0 3 2 0,0 2-8 0,4 2 0 15,-4-2 3-15,0 2 1 0,0 2 0 0,3-4-3 0,1 1-2 0,0 0 1 0,-4-1 1 0,3-2-3 16,1 3 4-16,-3-4-5 0,7 2 3 0,-1-4-4 0,-3 1 3 16,2-2-1-16,1 0 1 15,-2-4 0-15,2 1 2 0,1-1-2 16,3 1 1-16,-3-3-1 16,6 0-1-16,-2 0 0 15,3 0 1-15,1 0 0 0,3-2 2 16,6 0-4-1,-2-2 0-15,7 0-1 16,0-4 3-16,3 2-2 0,0 2-2 16,3-4-2-16,12 1 6 15,-2 0-6-15,3-1-1 16,3 0 2-16,4-2-1 16,0 4 4-16,4-4-8 0,-3 0 5 15,14 0-1-15,-4 0 0 16,2 0 8-16,2 0-8 15,-1 0 1-15,-2 1-5 0,7-2 4 16,-3 2-2-16,4-1 1 16,-1 0 0-16,2 3 1 0,-1-3 0 15,0 2 2-15,5-2-2 16,-5 0-2-16,6 3-1 0,-6-3 2 16,2 0 5-16,2 0-6 15,2 3 0-15,-2-6 0 16,-2 3 1-16,-2 3 0 15,6-6 1-15,-6 6-1 16,5-3-1-16,-5 0 1 16,5 0-1-16,-2-3 4 0,1 6-4 15,0-6 0-15,-1 3 4 16,2 0-1-16,-1-3 1 16,9 3-1-16,-9-2 3 15,2 2-3-15,7-3-2 16,-9 2-2-16,-4-3 1 15,1 2-1-15,-1-3 5 0,6 0-2 16,-6 2 3-16,14 0-1 16,-14-1 0-16,3 2 0 0,-2-1 3 31,14-2-3-31,-4-3 0 16,-11 6 0-16,-2-3 0 15,4 2 4-15,-2-1 1 16,0 0-5-16,-3 3 1 0,0-4 1 15,-2 2-1-15,1-2-1 16,-5 2 1-16,3 2-6 0,-6-2 10 16,-2-2-7-16,-4 5 4 15,-2-3-4-15,-2 0 2 0,3 3 3 0,-5-2-6 16,0 2 0-16,0-3 5 16,-3 3-5-16,-2-1 0 15,4 1 1-15,-5 0 2 16,0 0-1-16,-5-3-2 15,-1 6 3-15,-3-3-2 16,2-3 0-16,-6 6-2 0,5-3-2 16,-5 0 4-16,0-3-2 0,-2 3 1 15,6 0 0-15,-9 3 3 16,6-3 0-16,-1 0-4 0,0 0 5 16,2 1 5-16,1-1-12 15,0 0 3-15,4 3-1 16,-3-3 3-16,2 2-2 0,2-2-1 15,-1 0 4-15,7 0-4 16,4 0 2-16,-5 0 0 16,0 0-2-16,4 0 2 15,-3-2 2-15,-2 2-3 16,3 0 2-16,2 0-1 16,-2-3-3-16,1 2 4 0,-1-2-1 15,1 3-3-15,1-3 1 16,-1 1 0-16,-1-1 2 15,1 0 2-15,1 1 1 16,-2 2-4-16,-3 0-1 0,3-3-1 16,-3 3 4-16,3 0-1 0,-9 0-1 15,9 0 2-15,-5 0 0 0,-3-3-1 0,1 6-3 16,-2-3 6-16,-2 0-4 16,-2 0-1-16,6 0 0 15,-5 3 4-15,-1-3-2 0,1 0-2 16,0 2 2-16,1-2-1 0,-4 0 0 0,5 0-1 15,-5 0 3-15,0 3-1 16,-1-3 2-16,0 0-4 0,2 0 3 16,-6 0 1-16,5 0-4 0,-6 0 4 15,3 0 0-15,-2 3-4 16,-1-3 2-16,0 2 0 16,-5-2 0-16,1 0-5 0,-2 3 3 15,2-3 5-15,-7 0-2 16,9 3-2-16,-11-3 1 0,7 0 1 15,-2 1-1-15,-5-1 1 0,1 0-4 0,-15 0 4 0,23 0-3 0,-11 0 1 16,-12 0 9-16,20 0-8 0,-10 0 1 0,-10 0-2 0,18 0 2 0,-18 0-2 0,12 3-2 0,-12-3 4 0,14 0 0 0,-14 0-5 0,16 2 8 0,-16-2 2 0,22 0-5 0,-14 0-5 0,2 3 4 0,-10-3 1 0,20 3-5 0,-20-3 4 0,22 0 4 0,-22 0-2 16,16 0 0-16,-4 0-2 0,2 0 0 0,-14 0-2 0,23-3 8 0,-6 0-7 0,-5 3-2 0,4-2 2 0,3 2 2 0,2-3-5 0,-2 3 4 0,1-1 0 0,-1-2-3 0,3 0 4 0,5 1-1 0,1 2 2 0,3-6-2 15,-5 4 0-15,4-1-3 0,-4-1 1 0,1 1 9 0,0 1-7 0,-5 2 0 0,0-3-1 0,0 0 0 0,-3 1 1 0,-4-1 2 0,1 2 0 16,-2 1-2-16,-14 0-2 0,23-4 2 0,-11 2 3 0,-12 2-1 0,19-2-2 0,-19 2 4 0,17-3-3 0,-17 3 3 0,0 0-1 0,19-3 1 0,-19 3-1 0,8-8 0 0,-8 8-3 0,14-6 2 0,-10 0-1 0,-4 6-2 0,4-14 5 0,-2 6-1 0,-2 8 1 0,10-18-4 0,-3 6-1 0,-3-1 2 0,-4-2 1 0,4 1-1 16,-3-1 1-16,9-2-1 0,-9-2 0 0,6-1 1 0,-3 3-2 0,0-3 0 0,-2 2 0 0,4-2 1 0,0 0-3 0,-2 3 1 0,0 2-1 0,0-2 7 0,-1 1-1 0,1 1 0 0,-3-1 1 0,6 6 3 0,-7-4-1 15,4 2-7-15,-4 2 1 0,0 10 2 0,4-23 4 0,-4 14-2 0,3-1-1 0,-3 10-2 16,0-13-2-16,4 5-1 0,-4 8-2 15,0-12 5-15,0 12-15 0,4-11-10 0,-4 11-13 16,0 0-10-16,0 0-7 0,0 0-3 16,-8-12-91-16,8 12 50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4T04:48:11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21994 3708 79 0,'-13'-11'9'0,"13"11"-13"16,-5-7 1-16,5 7 2 0,0 0-4 0,0 0 3 15,0 0 2-15,0 0-1 0,-28 12 4 16,22-1-1-16,2-4 0 0,0 3 1 15,2 1-1-15,-2 1 2 0,8 0-1 0,-4-12 3 16,2 23 0-16,-2-11 3 0,8-3 0 16,-6 4 3-16,2-5 4 15,2 3 1-15,1-3-1 16,-2-3 1-16,5 3-3 0,2 0 6 16,2-4-6-16,-2-4 5 15,3 3-1-15,1-3 2 0,1 0 1 16,-17 0 4-16,32-7-2 0,-14-1 1 15,2 4-4-15,-2-5 3 16,4-3-2-16,-6-1-1 16,5 2 9-16,-5 0-5 0,1-1 3 15,-1-1 4-15,-4 2-12 16,3 3 5-16,-4-1 1 16,1 1-4-16,-8 0-3 15,9-1 6-15,-8 5-10 0,-1-3-3 16,-4 7 5-16,14-5-10 0,-14 5 0 15,0 0 4-15,0 0-2 0,0 0-1 16,-14 33 0-16,5-14 2 0,-4-2-2 16,-3 11 1-16,-3 0-1 0,0 1-6 15,3 5 2-15,-9 0 4 16,2 6 2-16,2-5-7 16,-2 1 0-16,1 3 14 0,-1-6-7 15,3-1-7-15,-1-4 3 16,5-1-7-16,-2-3-2 0,2 0-1 15,4-7 0 1,2 0 3-16,-6-2-10 0,10-4-4 16,-3-2-10-16,2-4-13 0,-3-3-8 15,10-2-14-15,0 0-16 0,0 0-127 0,-28-15 69 16</inkml:trace>
  <inkml:trace contextRef="#ctx0" brushRef="#br0" timeOffset="591.59">21638 3216 525 0,'0'0'-25'0,"0"0"2"16,0 0 2-16,-10 8 4 0,10-8 9 16,0 0 3-16,0 0 4 0,0 0 4 0,0 0 0 15,0 0 1-15,0 0 5 0,-7 9 1 16,7-9 8-16,0 0 5 0,0 0 2 16,0 0 1-16,0 0 0 0,0 0 3 0,0 0-4 15,0 0-3-15,0 0-8 16,0 0 3-16,33-16-2 0,-22 12 5 0,1-4-8 15,3 0 3-15,-3 1 0 16,5-3-5-16,-1-4 0 0,1 6 4 16,-2-5-8-16,2 1 5 15,1-1-4-15,0 2 7 16,-6 2-5-16,-1-3 1 0,5 4 2 16,-5 1 1-16,-1-1-1 15,-2 1-2-15,0 2-4 16,-8 5-1-16,12-12 3 0,-5 8-4 31,-7 4 1-31,0 0-2 0,0 0 3 0,25 13-1 0,-19-3-5 0,0 0 5 16,6 4-1-16,-2 2-2 0,6 1-1 15,-4 0 1 1,5 2 0-16,-2 1 2 0,1-1-4 16,-4-2 7-16,2 2-5 15,2 1-7-15,-5-6-6 0,6 4-18 16,-5-2-15-1,3-4-20-15,-10 0-21 0,6 1-163 16,-4-5 233-16</inkml:trace>
  <inkml:trace contextRef="#ctx0" brushRef="#br0" timeOffset="957.55">22864 3970 637 0,'0'0'-38'0,"0"0"5"0,0 0 1 0,0 0 13 16,0 0 5-16,0 0 9 0,14 4 1 15,-14-4-2-15,0 0-1 0,27-1 2 0,-27 1-3 16,23 0 3-16,-23 0 1 0,22 0 0 16,-12 0-3-16,3 0-11 0,2 0-5 15,-15 0-11-15,21 1-11 0,-13 2-66 0,-8-3 37 16</inkml:trace>
  <inkml:trace contextRef="#ctx0" brushRef="#br0" timeOffset="1141.72">22766 4180 326 0,'0'0'9'0,"0"0"-2"16,27 8 5-16,-10-8 6 0,2 2 0 0,8-2 0 15,2 2-3-15,-2-2-5 0,6 0-5 16,-5 4-13-16,8-4-16 0,-9 1-23 16,6-1-76-16,-5 0 42 0</inkml:trace>
  <inkml:trace contextRef="#ctx0" brushRef="#br0" timeOffset="1656.75">23368 3588 348 0,'0'-18'0'0,"-4"2"2"0,2 3 3 0,2 2 5 15,0 11 13-15,-4-17 2 0,4 6-1 16,0 11 3-16,0-12-5 0,0 12-9 16,-4-10 0-16,4 10 0 0,0 0-1 15,0 0-2-15,0 0 0 0,0 0 0 0,0 0-4 16,0 0 4-16,0 0-3 0,19 25-2 16,-11-17 1-16,-3 1 3 0,5-1-2 0,-2 3-1 15,2-4 3-15,0-1 0 16,4 5-2-16,4-3 1 0,-6-1-1 15,4-2 0-15,1 0 2 0,3 1 0 16,1-5 3 0,-2 2 4-1,0-3 1-15,3 0-3 0,1-4 0 16,0-2-3-16,-3 1 6 0,-3-3-2 16,3 1 0-16,-3-1-2 15,-5 0-2-15,3 2 3 0,-3-1-1 16,-1 3-4-16,-1 0-4 0,0 1-2 15,-10 3 1-15,0 0 4 0,0 0-2 0,13 15 0 0,-13-2 2 16,-7 6-7-16,1 6 5 0,2 6 0 0,-7 1 2 0,2 3-5 0,-5 6 1 0,1 3 3 0,-4-5 0 0,1 3 1 0,2-8 0 0,1 0-4 16,0-2 3-16,3-1-7 0,0-4-3 15,-4-2-10-15,9-1-3 0,-3-7-6 16,1 1-4-16,1-4-7 0,2-2-19 16,2-1-14-16,2-11-26 0,0 15-135 0,0-15 78 15</inkml:trace>
  <inkml:trace contextRef="#ctx0" brushRef="#br0" timeOffset="2020.59">23901 4080 621 0,'13'-10'-11'0,"-13"10"-1"0,11-8 4 15,-7 4 10-15,-4 4 7 0,5-9 3 16,-5 9 0-16,0 0-2 0,0 0 1 16,0 0-2-16,0 0 0 0,0 0-3 0,0 0-3 15,0 0 0-15,0 0 0 0,-42 13 2 16,31-5 1-16,4 2-2 0,2 0-2 16,1 2 3-16,-1-1-3 0,5 4-1 15,5-2 3-15,0-1 3 0,2 1-3 0,8 3-2 16,-3-2 0-16,2-2 0 0,-3-4 3 15,1 0-2-15,4-2 3 0,-1-2-4 0,-3-1 9 16,2 1-4-16,-14-4-6 0,23-7 1 16,-12 1-1-16,-5-2-5 0,-4-4-3 15,-2 0-6-15,-2-2-7 0,-4-2-6 0,-5 3-8 16,-2-6-10-16,3 7-8 0,-4-2-12 16,4-2-106-16,-3 6 58 0</inkml:trace>
  <inkml:trace contextRef="#ctx0" brushRef="#br0" timeOffset="2372.36">24441 3828 457 0,'-7'-8'-10'0,"7"8"4"16,-5-11 1-16,5 11 5 0,0 0 5 15,12-19 6-15,-1 14 3 0,1 0 2 0,5-1 0 16,7-2-2-16,-1 7-1 0,-2-2 5 16,2 1-9-16,-1 2-2 0,1 0 6 15,1 0-4-15,-5 0-7 0,6-2-6 0,-6 4-5 16,2-2-10-16,-1 0-9 0,-8 0-14 15,5 2-11-15,-2 1-93 0,-3-2 50 16</inkml:trace>
  <inkml:trace contextRef="#ctx0" brushRef="#br0" timeOffset="2594.98">24725 3653 416 0,'0'0'-3'0,"4"-16"0"0,-4 16 2 16,0 0 4-16,1-9 0 0,-1 9 1 16,0 0 7-16,0 0 5 0,0 0 1 15,0 0-1-15,0 0 2 0,-1 38-3 16,1-19-3-16,-4 1 3 0,4 3-2 0,-5 2-1 16,3-1-3-16,-4 1-3 0,2 1-4 15,0-1-13-15,4-1-11 16,-7-1-15-16,7-1-15 0,-1-3-105 15,-3 0 54-15</inkml:trace>
  <inkml:trace contextRef="#ctx0" brushRef="#br0" timeOffset="3844.93">25322 3466 381 0,'0'0'-33'0,"0"0"5"0,0-12 7 0,0 12 3 15,0 0 1-15,0 0 3 16,0-13 1-16,0 13 2 0,0 0 0 0,0 0 6 16,0 0 0-16,0 0 3 0,0 0 2 15,0 0 1-15,0 0 3 0,0 44 4 16,6-32-3-16,-2 0 4 0,-2 1-1 0,5-1 4 16,2 3 2-16,-2-2 2 15,4-1 0-15,3 2 3 16,-2-2 3-16,3-3-2 15,-3-1-2-15,3-1 2 0,1-1-1 16,1-2-2-16,-1-4 2 0,0 3 1 16,1-6 0-16,-1 2-3 0,2-4 0 15,2-6 1-15,-3 3-3 16,-1-1 0-16,0-1-1 0,1 0 3 16,-5 3-3-16,-1-4-1 15,4 2 4-15,-7 1-7 0,2 4-2 16,-2-4 1-16,-8 8-4 0,0 0-1 0,0 0 1 0,0 0 1 0,12 12-5 0,-16 3 4 15,-2 2 1-15,0 8-2 16,-4 6 5-16,-1-2-3 0,-1 6 1 16,-3 1-4-16,3-3 3 0,-2 1 1 15,2 0-3-15,-2-2-2 0,0-1-1 0,2 0-6 16,-3-5-6-16,6-3-4 16,-1 0-6-16,1-3-6 0,0-6-5 15,7 1-6-15,-4-2-20 16,6-2-22-16,0-11-80 0,2 9 55 0</inkml:trace>
  <inkml:trace contextRef="#ctx0" brushRef="#br0" timeOffset="4050.54">25888 3362 387 0,'2'-13'-32'0,"2"5"5"0,-4 8 9 0,4-21 11 0,-4 14 3 16,0 7 9-16,3-16-6 0,-3 16 4 16,4-13-1-16,-4 13-2 0,0 0-1 15,0 0 2-15,0 0-1 0,0 0 2 0,0 0 1 16,20 24-5-16,-17-15 0 0,1 4-6 16,-3-2-5-16,4 6-11 0,-1-5-11 15,-2 2-43-15,4 4 26 16</inkml:trace>
  <inkml:trace contextRef="#ctx0" brushRef="#br0" timeOffset="4580.52">26424 3580 202 0,'0'0'-12'0,"10"-14"4"0,-10 14 3 15,8-6 1-15,-8 6 5 0,6-7-3 0,-6 7 6 16,0 0 2-16,0 0 4 0,0 0 4 16,0 0 2-16,6 29-5 0,-6-14 7 15,-4 8-3-15,4-2-4 0,-6 8 2 16,4-2 0-16,-2 6 0 15,-2 2-1-15,2-3-3 16,-3 1-1-16,2-1 0 16,1-4-2-16,-2-2 2 15,1-1-2-15,2-4 1 16,-1-1-4-16,4-2 2 0,-4-1 6 0,3-1 7 0,-4-8-4 0,5 5 5 0,-2-5-5 0,2-8-3 16,0 0 4-16,0 0-7 0,0 0-1 0,0 0-2 0,-21-25 5 0,12 10 1 15,-5-2-10-15,0 0 2 0,-2-5-5 16,0 5 4-16,-6 1-4 0,0-4 4 15,2 7-1-15,-3-2 0 0,-1 4-1 16,4 3-2-16,-7 4 2 0,6 4 0 0,-2 0 3 16,5 4-4-16,-2 4 2 0,-2 0 0 15,6 6-3-15,4-2 2 0,-2 0 0 16,3 2 1-16,4-3 0 0,2 2-1 0,5-1 3 16,0 0-4-16,5 2 3 0,2-5 0 15,4 3-1-15,-1-5-4 0,10 6-1 16,-4-5-5-16,7-4-6 0,-2 1-10 0,2 1-8 15,0-4-7-15,2-2-11 0,2 0-74 16,2-2 43-16</inkml:trace>
  <inkml:trace contextRef="#ctx0" brushRef="#br0" timeOffset="5203.33">26748 3930 301 0,'-6'-8'-20'0,"6"8"7"0,-10-9 8 16,3 1 6-16,7 8 4 0,-8-15 5 16,5 7 5-16,3 8-5 0,-4-16 5 15,4 16-4-15,0-17 0 0,0 17-2 16,4-12 2-16,-1 5 0 0,5-1-2 15,-1 2-4 1,-7 6 0-16,12-7-1 0,-12 7 0 16,21-1 0-16,-21 1 1 0,20 0-1 0,-12 5-1 0,3-1 0 15,-3 1 0-15,-2 3-2 16,1-1 1-16,-2 4-1 0,-1-1 0 0,-4 2-1 16,0 0-1-16,-4 3 2 15,-1 1 2-15,-6-1 0 0,-1 2 2 16,-2-2-5-16,-4-1 0 0,2 0-4 15,-5 0 3-15,5 0-3 0,-3-6 1 16,3 2 0-16,2 1 1 0,3-3 3 16,-1-1-1-16,1-2 2 15,11-5 0-15,-10 8-1 0,10-8-3 0,0 0 3 0,0 0 1 0,0 0 2 0,44-8-1 0,-24 1-3 0,2-3 4 0,6-4 3 16,-5 4-1-16,8-5 0 16,-2-2 5-16,2-1-7 0,-2-2 2 0,-5 3 3 15,3-3-3-15,-9 3 4 0,0-1-5 16,-2 2 4-16,0 3-2 0,-6 1-4 0,1-1 2 15,-7 2 0-15,-1 3-3 0,-3 8 0 16,0 0 4-16,-14-12-6 0,14 12 3 16,0 0-1-16,-26 12 2 0,15-1 0 15,2-1-5-15,2 5 1 0,3-2 3 0,1 2 3 16,-1 2-4-16,4-2-2 0,7 2 2 16,-3 2-2-16,7 0 1 0,-2 1-1 0,8-3 3 15,-1-1-4-15,6 1 0 0,-6-2-7 16,2 0-5-16,4-2-10 0,-2-1-8 15,-3-1-11-15,-5-5-12 0,3 0-84 16,-7-5 47-16</inkml:trace>
  <inkml:trace contextRef="#ctx0" brushRef="#br0" timeOffset="5883.4">25942 3302 333 0,'0'0'-27'0,"0"0"7"16,0 0 2-16,0 0 5 0,0 0 0 0,0 0 4 15,0 0 0-15,0 0 1 0,0 0 1 16,0 0 0-16,0 0 7 0,19-2 4 16,-19 2 1-16,0 0 3 0,0 16-6 0,0-16 3 15,0 17 1-15,0-9 1 0,4 0 0 16,0 3 4-16,-3-1 0 0,3 2 0 16,-1-2-2-16,5 0 7 0,-5 1-6 15,1-4 0-15,-3 3 0 0,8 1 0 0,-7-4 1 16,2-1-2-16,2 2-2 0,-2 0-1 15,3-1 2-15,-3 1 0 0,-3-1-1 0,-1-7-1 16,7 13-2-16,1-9 0 0,-8-4-1 16,3 11-1-16,-3-11 1 0,5 10-5 15,-5-10-10-15,4 7-3 0,-4-7-15 0,5 8-16 16,-5-8-62-16,0 0 36 0</inkml:trace>
  <inkml:trace contextRef="#ctx0" brushRef="#br0" timeOffset="8765.66">25568 4473 29 0,'0'0'6'0,"0"0"7"0,0 0-9 16,0 0 6-16,0 0-4 0,0 0 4 15,0 0-7-15,0 0 0 0,0 0 4 0,0 0-3 16,0 0 0-16,0 0 1 0,0 0-2 16,0 0 1-16,0 0-3 0,0 0-3 15,0 0-11-15,0 0-20 0,0 0 11 16</inkml:trace>
  <inkml:trace contextRef="#ctx0" brushRef="#br0" timeOffset="9269.67">25589 4533 90 0,'9'0'-2'0,"-9"0"5"16,0 0-2-16,0 0 2 0,0 0-3 0,0 0 2 16,0 0 4-16,0 0-4 0,0 0 6 15,0 0-2-15,0 0 3 0,0 0-2 0,0 0 3 16,0 0-5-16,-41-17 5 0,32 14 0 15,-5-1 2-15,14 4-4 0,-20-4 2 16,20 4 2-16,-17-5 1 0,17 5 2 16,-16-4 0-16,16 4 3 0,-12-6-1 0,12 6 2 15,0 0 2-15,-17-5 2 0,17 5-1 16,0 0-3-16,0 0 6 0,0 0-8 16,0 0-5-16,0 0-4 0,25-15 3 15,-5 15-1-15,-3 0-1 16,7-4-4-16,-1 4 2 0,-4 0 0 15,2 0-4-15,-1 0 1 16,-3 0-1-16,-5-1 0 0,4 1-9 16,-16 0-7-1,22 1-5-15,-22-1-5 0,0 0-14 0,0 0-25 0,0 0-61 0,0 0 42 16</inkml:trace>
  <inkml:trace contextRef="#ctx0" brushRef="#br0" timeOffset="11930.92">2989 10228 57 0,'0'0'40'0,"0"0"-29"0,-3-15 1 0,3 15-5 16,0 0-2-16,0 0-2 0,0 0-3 0,0 0 4 15,0 0 5-15,0 0 0 0,0 0 7 16,-14 31-3-16,14-17 4 0,-2 4 2 15,-6 4 1-15,8 6 1 0,-2-1-1 16,2 5-1-16,-4 4 0 16,1 1 0-16,3-1-5 15,-4 0 0-15,0-1-3 0,4 1 1 16,0-9-1-16,0 3 1 16,0-4 1-16,0-2-4 15,0-4 1-15,4 0 2 16,-8-3 7-16,8-2 11 31,-4-1-1-31,0-6-6 0,4 3 1 16,-4-11 0-16,3 9-3 0,-3-9-1 0,0 0 1 0,0 0-1 15,0 0-2-15,0 0-5 0,0 0-4 0,-12-37-1 0,2 22 1 16,-2 1 1-16,0-2-7 16,-6 2 1-16,-1-2 3 0,-4 2-3 15,-2 2 0-15,-4-2-3 16,2 4 0-16,-5 3 2 0,0 2-1 15,-1 1 3 1,-3 4-4-16,2 0 1 0,5 1-3 16,-2 6-2-16,2-3-5 15,2 2 6-15,2 2-2 0,6 2 1 16,-1-2-1-16,8 2 1 16,2-3-1-16,3 1 1 15,3 1 1 1,4 2 0-16,0-11 0 0,23 15-1 15,-2-7 0-15,-1-4 0 0,7 1-3 16,-5-5 3-16,1 4-1 16,0-4-2-16,2 0 3 0,-6 0-7 0,6-4-3 15,-9-1-6-15,3 3-5 16,1 0-4-16,-3-2-11 16,-2 0-6-16,1 0-11 15,-8-2-110-15,6 1 56 16</inkml:trace>
  <inkml:trace contextRef="#ctx0" brushRef="#br0" timeOffset="12745.63">3365 10358 397 0,'0'0'-40'0</inkml:trace>
  <inkml:trace contextRef="#ctx0" brushRef="#br0" timeOffset="13195.57">3365 10358 299 0,'0'0'-26'0,"0"0"6"0,0 0 4 16,0 0 7-16,0 0 5 0,0 0 3 15,0 0 2-15,0 0 5 0,0 0 3 16,0 0 4-16,0 0 1 0,0 0 1 15,0 0 3-15,0 0 2 0,0 0 0 16,0 0 5-16,0 0-2 0,0 0-2 0,0 0 2 16,0 0 1-16,0 0 1 0,0 0-2 15,0 0 2-15,0 0-2 0,0 0-3 16,0 0-1-16,0 0 2 0,0 0-5 0,0 0 5 16,0 0-14-16,0 0 0 0,0 0 3 15,0 0 0-15,-3 19-3 0,10-8-1 16,-3 2 3-16,3-1-1 0,2 5 1 15,2 5 2-15,-3-4-4 16,2 2 0-16,-3 3 6 16,4-2-6-16,-2 1 1 15,2-1 1-15,-1 0-2 0,1 2 0 16,-2-6-1-16,-2 3-4 16,0-5 6-16,-2-3-3 0,2 1 0 15,1-1 2-15,-2-1 2 16,-4-2 6-16,7 1 5 15,-8-5 5-15,-1-5 1 0,11 11-4 0,-11-11 0 16,15-3-11-16,-15 3 3 0,0 0 2 0,22-19-8 0,-12 11 4 16,0-8-7-16,-2 0 6 0,3-5-3 0,0 0-3 15,-1-3-2-15,2-2 0 16,-1-3-5-16,4 1 1 0,-3 1-2 16,-2 5 5-16,-4-1-2 0,4 3 1 0,-3 0-5 15,-2 3 0-15,6-1-2 0,-7 2-5 16,3 4-1-16,-3 0-3 0,2 2-8 0,-2 2-10 0,-2-2-4 0,-2 10-2 0,0-14-6 0,0 14-8 0,0 0-10 0,-2-15-8 0,2 15-10 15,0 0-112-15,-8-11 66 0</inkml:trace>
  <inkml:trace contextRef="#ctx0" brushRef="#br0" timeOffset="13586.66">3886 10105 472 0,'0'0'-31'0,"0"0"14"0,0 0 9 15,0 0 8-15,0 0 1 0,0-11 0 16,0 11-1-16,0 0-1 0,0 0-2 0,0 0 4 16,0 0 1-16,0 0 0 0,0 0 2 15,0 0-2-15,27 22 2 0,-22-12-5 16,6 0 0-16,-4-1 4 0,-2 4-2 16,4-1-2-16,-1 0-9 0,0 0-4 0,-1 2-8 15,2-2-14-15,-6 2-15 16,8 0-50-16,-6-2 34 0</inkml:trace>
  <inkml:trace contextRef="#ctx0" brushRef="#br0" timeOffset="14109.72">4484 10318 255 0,'0'0'-13'0,"0"0"4"0,-42 22 2 16,29-9-1-16,-3 3 5 0,1 0 0 15,-1 7 6-15,-1 2 1 0,5 0 3 16,-5 1 1-16,3 3 0 0,4 2-2 0,2-5 1 16,-2 5 0-16,5-4 3 0,2-2-3 15,3-1 2-15,0 4-2 0,0-3 7 16,7-2-9-16,0 0-1 0,-2-1 2 0,6-2 0 15,-1 0-1-15,0-2-3 16,3-1 0-16,2-2-6 0,-3-2-11 0,2 2-3 16,-2-5-9-16,0-2-9 0,6 2-46 0,0-2 28 15</inkml:trace>
  <inkml:trace contextRef="#ctx0" brushRef="#br0" timeOffset="14551.33">4725 10433 202 0,'0'0'-11'0,"4"-15"4"15,0 10 2-15,-4 5 5 0,3-11-4 0,-3 11 3 16,0 0 1-16,0 0 4 0,0 0 2 16,0 0-1-16,0 0 3 0,0 0 2 0,-18 31 0 15,13-16 4-15,1-1-3 0,-3 5 0 16,1 1-4-16,2 0 3 0,2-1 2 31,-2 3-1-31,-1 1-3 0,5-3 1 0,0 3-2 16,5 1-1-1,-1-6 4-15,2 2-1 16,0-2-1-16,1 2-1 0,2-3 1 16,2-2-2-16,1 1-6 15,3-4-4-15,-5 1-10 0,6-4-4 16,-2-1-9-16,0 0-8 16,-4-4-58-16,3 0 31 0</inkml:trace>
  <inkml:trace contextRef="#ctx0" brushRef="#br0" timeOffset="14945.42">4985 10333 238 0,'21'7'-8'0,"-1"1"11"0,3 4-1 0,5 5 9 0,-5 4-1 15,3 2 0-15,1 1 3 0,0 8-4 16,-9-4 0-16,8 11 0 0,-10-10 0 0,-4 6-1 16,2-3-1-16,-6 4 1 0,-8-7 0 15,0-1 3-15,-5 1-10 0,-6 3-5 16,3-5-5-16,-6-4-11 0,-8 2-10 0,6-9-14 15,0 0-42-15,-6-1 29 0</inkml:trace>
  <inkml:trace contextRef="#ctx0" brushRef="#br0" timeOffset="15819.5">4526 10665 212 0,'0'0'-7'0,"0"0"10"16,-14-5 5-16,14 5 6 0,0 0-6 16,-10-4 2-16,10 4 1 0,0 0 5 0,0 0 3 15,-17-3-3-15,17 3 6 0,0 0 8 16,0 0-10-16,-11-5 0 0,11 5 0 16,0 0 3-16,0 0 0 0,0 0-3 0,0 0 4 15,0 0-6-15,0 0-7 0,0 0 3 16,0 0 0-16,38-4-6 0,-21 4 2 15,7 0 3-15,-5 0-3 0,3 0-3 16,10 0 0-16,-5-4-3 16,0 2-1-16,2 2 1 0,-2-4 9 15,-1 4-11-15,1 0 1 0,-6 0 5 0,-3-1-6 16,3 1 0 0,-5 0-1-16,1-3-2 15,-2 3-1-15,-15 0-6 0,27 0-7 0,-19 0-2 16,-8 0-10-16,20 3-6 0,-10-3-10 0,-10 0-7 15,0 0-18-15,14 1-69 0,-14-1 46 0</inkml:trace>
  <inkml:trace contextRef="#ctx0" brushRef="#br0" timeOffset="16468.72">3140 11194 340 0,'-22'0'-19'0,"10"0"6"0,12 0 9 0,-25-4 8 16,25 4 7-16,-16-2 3 0,16 2 3 0,-16 0 2 15,16 0 0-15,-13-3-4 0,13 3 1 16,0 0 2-16,0 0 6 0,0 0-8 15,0 0 1-15,0 0 8 0,0 0-13 16,37 9 7-16,-14-7-8 0,10 0 2 0,7 2 2 16,11-1-5-16,11 2 3 31,9-2-2-31,5 2 1 0,21-2-8 0,9 2 12 16,38 2-10-16,2-6-4 0,2 5 9 0,-10-1-4 15,-20-2 3-15,-15-3-3 16,-6 4 6-16,-7-3-1 0,-14 2-7 15,-2-1 4-15,-7 2-3 16,-14-4 2-16,-3 3-7 16,-2 1 0-16,-14-3-4 15,0-1-6-15,0 3-6 16,-8 0 2-16,0-2-5 16,0 6 3-16,-8-6-13 0,2 2-5 15,-8-1-9-15,3 2-5 16,-2-2-15-16,-5 0-98 0,-8-2 55 15</inkml:trace>
  <inkml:trace contextRef="#ctx0" brushRef="#br0" timeOffset="17119.47">4222 11401 388 0,'-10'-16'-22'0,"6"8"13"0,4 8 5 0,-8-12 8 0,8 12 3 16,-11-7 5-16,11 7-3 0,-5-6 1 15,5 6-5-15,-8-12 1 0,8 12 0 16,0 0-3-16,0 0 1 0,0 0 3 16,0 0-1-16,-28 12 2 0,22-8 2 0,0 5-1 15,-1 2 0-15,2-2 1 0,-3 7 4 16,1-1-1-16,0 2-3 31,-2 3-1-31,2 3 2 16,1-1 2-16,-2 8-1 0,-3 0 3 0,10 0-2 0,-6 3-1 0,-1-2 0 0,1-6-3 15,6 7-1-15,-8-7 7 0,7 1-7 16,-2-2 5-16,2-3-4 0,-2 0-2 16,0-3 4-16,2-4-6 0,2 1 4 15,-5-4 4-15,5 1 14 0,0-3-7 16,0-9-7-16,0 16 3 0,0-16-9 0,0 0 6 15,0 0-2-15,0 0 0 0,0 0 4 0,0 0-9 0,0 0 1 16,-12-41-3-16,4 26 3 0,1 2-6 16,-2-5 3-16,-4 2-2 0,-3 0 1 15,1 2 1-15,-4 2-6 0,-1-4 3 16,-4 4 0-16,0 2-6 0,2 0 1 16,-5 3 3-16,4-1 0 15,-5 5 1-15,0 2-2 0,3 1 5 16,-2 1-4-16,5 2 2 15,-1 5-1-15,2-1 4 0,1 3-7 16,8 0 1-16,-6 2 11 0,8-2-18 16,0 4 8-16,4-2 2 0,2 1 7 0,1-4-9 15,10 1 1-15,-1 2 4 0,4 0-6 0,4-4 5 16,4 1-2-16,4-2 1 0,5 1-1 16,0-7 1-16,2 4-5 0,4-1-5 0,-1-4 12 15,6-4-15-15,-1 4 2 16,0-2-8-16,-2-1 3 0,1 2-11 15,-8-3-3-15,4 1-6 0,-8 2-4 0,1-2-9 16,-6 0-8-16,-3 3-14 16,-1-5-116-16,-3 2 63 0</inkml:trace>
  <inkml:trace contextRef="#ctx0" brushRef="#br0" timeOffset="17589.43">4180 11405 448 0,'5'-7'-33'0,"2"3"8"15,1-5 12-15,-8 9 0 0,8-9 8 16,-8 9-2-16,10-7 4 0,-10 7 2 0,11-4 5 15,-11 4 3-15,0 0 2 0,11 15 4 16,-11-15-2-16,5 21 3 0,-5-9 6 16,0 3-5-16,0 2 6 0,-1 3-1 0,1 5 2 15,-4 1 3 17,0-2-5-32,1 9 0 0,-5-1 1 0,5-3 0 15,-2 6-1-15,0-3 1 0,1 1-4 0,2-2 1 0,-2 0-2 16,4-5 7-16,-2 4-3 15,4-5-5-15,-2 0 6 16,4-1-5-16,-2-2 0 0,7-1-2 16,-4-2-4-16,6-2 2 0,0 0 7 0,1-1-6 15,0-2-7-15,6-4 2 0,0 1-3 16,0 0-1-16,2-2-6 16,3-4-7-16,2 2-10 0,-2-2-4 0,0 1-4 15,-3-5-6-15,-2-1-9 0,8 0-12 0,-10 0-7 16,2-1-14-16,1-2-116 15,-2-1 65-15</inkml:trace>
  <inkml:trace contextRef="#ctx0" brushRef="#br0" timeOffset="17901.91">4349 11813 484 0,'0'0'-23'0,"-17"-11"8"0,7 10 8 0,10 1 10 15,-13-5 12-15,13 5 1 0,0 0 3 0,-15-8-3 16,15 8 2-16,0 0 2 0,-16-4-1 16,16 4 3-16,0 0 4 0,-10-4-1 15,10 4 2-15,0 0 5 0,0 0 3 16,0 0-1-16,0 0-18 0,0 0 5 0,26-18-7 16,-8 16-2-16,2-2 1 0,2 1-2 15,6-2-3 1,3 1 5-16,2 0-5 15,-1-2-1-15,0 6-2 0,-4-6 2 0,4 0-3 0,-8 5 1 16,3-2 1-16,1 1-3 16,-12-1-15-16,5 0-7 0,-5 2-8 15,0 1-18-15,-1-4-11 0,-15 4-14 16,17 0-21-16,-17 0-113 0,0 0 69 0</inkml:trace>
  <inkml:trace contextRef="#ctx0" brushRef="#br0" timeOffset="19256.41">6145 10822 504 0,'0'0'-34'0,"-7"-6"13"15,7 6 9-15,0 0 7 0,-5-8 8 0,5 8 3 16,0 0 0-16,-7-7 1 0,7 7 1 16,0 0 1-16,0 0 6 0,0 0-5 15,0 0 1-15,0 0-1 0,16-13-3 16,-5 10 0-16,-11 3-3 0,29-1 0 16,-9 1 1-16,4-4 2 0,-1 4 1 0,4 0-6 15,3-3-1-15,0 3 2 16,-4 0-11-16,5 0-3 15,-4 3-14-15,-5-3-14 16,1 0-14-16,-2 4-93 16,-2-3 49-16</inkml:trace>
  <inkml:trace contextRef="#ctx0" brushRef="#br0" timeOffset="19438.09">6189 11002 366 0,'-11'3'-21'0,"11"-3"6"0,-12 8 9 16,12-8 7-16,0 0 7 0,0 0-2 0,0 0 8 16,0 0-5-16,20 13 2 0,-8-13-5 15,-12 0 2-15,34 2-2 0,-17-2 0 16,7 2-6-16,-1-2-8 0,-1 0-10 0,10 0-9 16,0 0-10-16,-2 0-69 0,3 0 36 15</inkml:trace>
  <inkml:trace contextRef="#ctx0" brushRef="#br0" timeOffset="19831.34">7546 10640 256 0,'3'-10'-16'0,"1"1"7"0,-4-2 10 15,0 11 7-15,1-14 3 0,-1 14 4 16,4-12-2-16,-4 12 0 0,6-8-1 15,-6 8 1-15,0 0 0 0,0 0-2 0,0 0 5 16,0 0 0-16,0 0-5 0,1 42 0 16,-2-27 0-16,1 8-1 0,0-2-2 15,-6 4 0-15,6-1-1 0,-4 3 0 63,4-3 1-63,0 1-1 0,0 3-4 0,-1-2-6 0,1-2-11 0,-4 1-7 15,4 0-11-15,-3-2-12 0,-1-3-75 0,0 1 40 0</inkml:trace>
  <inkml:trace contextRef="#ctx0" brushRef="#br0" timeOffset="20065.47">7036 11269 308 0,'-15'0'-6'15,"15"0"7"-15,-16 1 7 0,16-1 0 0,0 0-1 16,0 0 3-16,0 0-2 0,0 0 4 16,0 0-3-16,33-12 1 0,-6 7-1 15,8 4 2-15,6-6-2 0,11 0 6 0,4 2 3 16,8-2-4-16,-4-1 0 0,0 0-2 16,0 3 10-16,0 1-6 0,-11-1-10 15,1-1-6-15,-6 4-7 0,-11-2-9 0,-1 4-14 16,0-4-14-16,-4 4-10 0,-3 0-72 15,-9 0 43-15</inkml:trace>
  <inkml:trace contextRef="#ctx0" brushRef="#br0" timeOffset="20912.99">7256 11526 341 0,'-19'-4'-8'0,"19"4"6"16,0 0 15-16,-17-4 2 0,17 4 6 15,0 0 1-15,-16-2 0 0,16 2 2 16,0 0-5-16,0 0 2 0,-15-3-5 0,15 3-4 15,0 0-2-15,0 0-1 0,-16 8 1 16,16-8-2-16,-7 9 0 0,3-1 1 16,2 2 1-16,-6-2 2 0,6 5-1 0,-3-2 1 15,0 3-2-15,-2 5 4 0,3-2-2 16,-3 1-3-16,2 3 3 16,1-5-3-16,0 0 0 0,-3-1 0 15,5-3-2-15,-2 0 4 0,0 1-6 16,2-4 5-16,-3 2 4 0,5-11 0 15,-4 15 2-15,3-9-2 0,1-6 3 16,0 0-6-16,0 0 0 0,0 0-4 0,0 0 0 0,0 0 0 0,0 0 0 16,10-46-2-16,-4 32-2 0,4-7 9 15,1 4-1-15,1-3-12 0,-1 0 2 16,9-6 1-16,-3 4 1 16,2-1-4-16,5 3 1 0,-6 0 1 0,9 1-5 15,-4 1 1-15,2 4 0 16,-2 0 1-16,-2 4 1 15,2 0 2-15,-7 3-1 0,5-1-5 16,-5 7 1-16,-4-3 2 0,5 4 1 16,-1 0-5-16,-1 4 3 15,1 0-1-15,-5 1-4 16,-1 2 1-16,-2 3 3 0,3 0 1 16,-2 4 6-16,-3-3-8 0,-1 5 1 15,-2-4-1-15,1 3-4 0,0-3 2 16,-4 4-1-16,0-4 3 0,0 1-3 0,0-1 0 15,0-3 5-15,2 2 0 0,-2-11-1 16,-2 15-1-16,2-15 1 16,0 0 1-16,0 10 1 0,0-10-2 0,0 0 1 0,0 0 2 0,0 0-1 0,0 0-2 0,12-37 0 0,2 21-2 15,-6-1 0-15,7 2 0 16,2-2 0-16,-1 1 2 0,0-2 3 0,6 4-3 16,-6 2-1-16,5 0-1 0,-5 1 2 15,7 3 0-15,-2 3-3 0,-2 3 4 0,1 2 2 16,-3 2-2-16,3 0 1 15,-1 6-1-15,2 2 3 16,-5 0-2-16,0 5 0 16,-1 1-3-16,-2 1 3 0,-1 1-6 15,-4-1 1-15,-1 4-6 16,-2 1-4-16,-1-5-3 16,-4 2-7-16,0-2-12 0,0-6-12 0,0 3-25 15,0-3-59-15,0-11 46 0</inkml:trace>
  <inkml:trace contextRef="#ctx0" brushRef="#br0" timeOffset="21772.87">9393 10040 342 0,'5'-7'-19'0,"-5"7"0"0,11-7 3 0,-11 7 1 16,7-8-1-16,-7 8 4 0,0 0 9 0,0 0 7 15,0 0 7-15,0 0 9 16,0 0-1-16,-44 15 0 0,25 0-3 0,-8 2 7 16,-3 12 1-16,-10-1 2 0,-2 10 2 15,-3 3 2-15,-2 3 0 16,-13 21-3-16,0 2 5 15,0 9-3-15,4-3 1 16,2 6-2-16,0 0-2 0,12-1 5 16,-4 4-6-16,14-13-2 15,10-6 0-15,2-1 1 16,2 1-2-16,9-2-1 0,6-1 1 16,6 8-4-16,6-2 2 15,9-4-1-15,6 0 1 16,5 2-4-16,15 10 4 0,-5-12-5 0,5-8-6 15,16 8 4-15,-10-13-2 0,1-9 2 16,-2 1-10-16,1-9-10 0,3 0-10 0,-8-6-6 16,3-4-10-16,-4-4-17 0,-5-6-13 15,2 0-24-15,-6-7-169 0,2 0 224 16</inkml:trace>
  <inkml:trace contextRef="#ctx0" brushRef="#br0" timeOffset="22770.31">10232 10302 619 0,'0'0'-49'0,"4"-8"8"0,-4 8 7 0,0 0 9 16,0-13 6-16,0 13 2 0,0 0 0 16,0 0 3-16,0 0 2 0,0 0 0 15,0 0 3-15,0 0 5 0,0 0 2 0,-20 29 2 16,17-11 1-16,-1 2 4 0,-3 5 2 15,3 0 2-15,3 3-2 16,-3 4 4-16,4 4 0 0,0-2-1 16,4 3 0-16,-8-1 1 15,8-3 3-15,-3 3 0 0,3-4 2 16,-4-4-5-16,7-2-3 16,-7-5 2-16,4 0 1 0,-1-1 2 15,-3-5 12-15,4 0 2 16,-4-3 4-16,1 1-5 0,-1-6-1 0,0-7-2 0,9 8-3 15,-9-8-1-15,0 0-6 0,0 0 0 0,0 0-4 16,0 0 0-16,-10-44 0 0,-1 26-4 0,0 0 2 16,-5 0-4-16,-1-2-4 0,-6 3-1 15,-1-2 3 1,2 3 0-16,-5 0-4 0,-2 4 8 16,-2 2-8-16,2 6 2 15,-2-2 0-15,-2 5-1 0,3 1 0 16,0 4 1-16,0-1 1 0,4 5 1 15,-1 2 0-15,0-2 0 16,6 3-3-16,2 2 2 16,1-1 2-16,6 3 0 15,0-3-3-15,4 0 1 0,1 1 1 16,4-1 3-16,6-1-3 0,4 2-1 16,1-5 3-16,0 3 2 0,8 0-4 0,2-5 5 15,1 2-4-15,4-1 2 0,2 0 3 16,-2-3-6-16,3-2-3 0,-3 4 4 15,2-4-6-15,-2-2-5 16,-3 3-9-16,-1-3-2 0,2 0-7 16,-5 0-2-16,1 1-8 0,-5-1-13 15,3 0-18-15,-15 0-128 0,20 0 67 0</inkml:trace>
  <inkml:trace contextRef="#ctx0" brushRef="#br0" timeOffset="23601.51">10446 10369 475 0,'0'0'-35'16,"0"0"7"-16,0 0 11 0,0 0 3 0,0 0 1 15,-4-11 0-15,4 11 6 0,0 0 5 16,0 0 5-16,0 0 3 0,-16 30 4 16,12-16-2-16,-2 2 4 0,2 0 3 15,1 6 0-15,-1 3 2 47,-1-4-3-47,1 5-1 0,4-1 4 0,-3 3-7 0,-1-4 2 0,4 1-6 0,-4 1 3 16,1-5 2-16,-1 3-7 0,3-7-8 0,1-1-4 0,-5 3-7 15,5-7-5-15,-4 3-6 16,4-5-9-16,0 1-17 0,-2-2-74 16,2-9 43-16</inkml:trace>
  <inkml:trace contextRef="#ctx0" brushRef="#br0" timeOffset="23844.64">10336 10302 310 0,'4'-8'-20'0,"-4"8"5"0,4-13 2 16,1 5 1-16,2 4 1 0,3-3 0 16,2 1 1-16,3 2 2 0,1 0 4 0,3 0-4 15,6-2 3-15,2 1-1 0,-1 2 1 16,4 1-2-16,-4-4 5 0,4 6-1 15,0 0-6-15,0-2-4 0,-4 2-6 16,1 2-25-16,0 2 15 16</inkml:trace>
  <inkml:trace contextRef="#ctx0" brushRef="#br0" timeOffset="23978.28">10569 10518 116 0</inkml:trace>
  <inkml:trace contextRef="#ctx0" brushRef="#br0" timeOffset="24062.9">10558 10521 106 0,'-16'9'3'0,"16"-9"3"0,-6 4 1 0,6-4-2 0,0 0 3 16,0 0 1-16,0 0 0 0,0 0-3 16,26 18 2-16,-14-17-2 0,3 2-3 0,2-1 3 15,-5-2-4-15,4 4 0 0,2-1-4 16,0 2-10-16,-6-2-12 0,0 1-27 15,7 0 18-15</inkml:trace>
  <inkml:trace contextRef="#ctx0" brushRef="#br0" timeOffset="24984.48">10796 10710 126 0,'-16'-5'-4'0,"16"5"4"0,0 0 2 0,0 0 2 16,-7-7 8-16,7 7 3 0,0 0-4 16,0 0 1-16,0-13 2 0,0 13 2 15,0 0-4-15,17-9-3 0,-17 9 5 0,16-6-3 16,-5 5 1-16,-11 1 0 0,24-4 0 15,-13 4-1-15,3 4-2 0,-2-4-4 16,3 1 1-16,-7 5 2 0,7-5-3 0,-5 6 0 31,1-1-1-31,-3 0 2 16,0 0 0-16,-1 2-2 0,-2 3 0 0,0 1 1 0,-3-1 0 0,-2-2-1 0,-2 3 0 16,-3 0 1-16,0 1-2 0,-2-2 2 15,-4-2-3-15,2 2 2 16,-2-2 0-16,1 1-4 15,-1-2 4-15,6-3 0 16,-6 2 1-16,11-7 2 0,-8 10 0 0,8-10-1 16,-11 3-1-16,11-3 0 0,0 0 1 0,0 0-2 0,0 0 0 15,0 0-2-15,0 0 1 0,39-21-1 0,-22 9-2 0,-1 2 4 16,2-2-4-16,2-1 1 16,-3-2 1-16,3 2 1 0,-4-2-3 15,1 1-1-15,-5-1 4 0,3 3-4 16,-4-1 3-16,-3 3-1 0,2 0 4 15,-4-1-5-15,3 4-1 0,-4-1 0 0,2 2 0 0,-7 6-2 0,0-11 1 0,0 11 1 16,0 0-2-16,0 0 7 0,0 0-6 16,0 0-1-16,0 0 4 0,-33 15-3 15,26-5 1-15,3 0 1 0,3 0 0 16,-3 2 7-16,0-1-6 0,4 2-2 16,0-1 2-16,0-12 0 0,4 22-3 0,0-12 3 15,1 0 2-15,2-2 3 16,3 2-5-16,1-3-5 0,-3 1-3 0,3-3-6 15,2-1-7 1,0 2-12-16,-3-4-9 0,4 1-15 16,-14-3-52-16,23 0 36 0</inkml:trace>
  <inkml:trace contextRef="#ctx0" brushRef="#br0" timeOffset="25437.7">10536 10045 272 0,'0'0'-16'15,"0"0"8"-15,0 0 8 0,0 0 6 0,0 0 4 16,0 0 5-16,0 0-3 0,0 0 0 15,0 0-3-15,4-9 3 0,-4 9 2 0,0 0 2 16,0 0 0-16,0 0 1 0,18 25-5 16,-10-17 0-16,-5 0 1 0,2 5-2 15,5-1 1-15,-5 2 0 0,2-2-3 16,-1 5 0 31,2 0-1-47,-6-2-13 0,4 2-5 0,2 2-12 0,-1-6-7 0,-6 1-19 15,9 2-79-15,-9-3 44 0</inkml:trace>
  <inkml:trace contextRef="#ctx0" brushRef="#br0" timeOffset="27076.66">11573 10198 312 0,'0'0'-10'0,"8"-8"5"0,-8 8 9 15,0 0-1-15,0 0 5 0,0 0-3 16,0 0-1-16,0 0-1 0,0 0-1 15,0 0 1-15,0 0 5 0,0 0 0 16,0 0 2-16,0 0 3 0,0 0 6 0,-35 26-2 16,25-16 1-16,-5 2 1 0,3 3-1 15,-3 2 3-15,-1 1-2 0,4 2-2 16,-5 2 2-16,2 4-2 16,-1-1 0-16,8-1 5 15,-6 4-3-15,7-5-2 16,2 2-3-16,-5-1 4 0,9 1-6 15,1-2 1-15,0 1 0 16,0 0-2-16,1-3 4 0,5 2-6 16,-1 1 0-16,2-5-4 0,1-2-6 15,2 4-1-15,2-7-13 16,-1 2-7-16,1-2-9 0,5 0-9 16,-3-2-10-16,3 0-11 0,-1-2-118 15,-4-2 61-15</inkml:trace>
  <inkml:trace contextRef="#ctx0" brushRef="#br0" timeOffset="27200.38">11836 10322 424 0</inkml:trace>
  <inkml:trace contextRef="#ctx0" brushRef="#br0" timeOffset="27390.44">11846 10318 350 0,'7'-10'-29'0,"-7"10"3"0,0 0 5 0,9-6 13 16,-9 6-1-16,0 0 8 0,0 0 3 0,7 18 3 15,-7-8 0-15,0 4 7 0,-4 0 2 16,4 4-2-16,-3 0 10 0,-1 6-8 16,3-2 2-16,-3 3 1 0,-1 4 1 15,3-2-3-15,-2 0 3 0,2 1 4 0,2-2-13 16,-4 2-3-16,8 0 6 0,-4-1-4 15,0-2 4-15,2-2-4 0,2 0-1 0,-2-2 2 16,3 0-3-16,0-1 1 0,2-4-1 16,1 2 5-16,3-5-16 0,1-1-2 15,-2-1-11-15,6 2-6 0,-2-6-11 16,2-2-8-16,-2 0-14 0,2-2-66 0,2-2 42 16</inkml:trace>
  <inkml:trace contextRef="#ctx0" brushRef="#br0" timeOffset="27671.21">11797 10673 295 0,'12'-3'-21'0,"0"2"-1"15,-12 1 5-15,32 0 4 0,-12 0 1 16,-1 0 1-16,1-4 2 0,1 8-2 0,-2-8-2 16,1 4-3-16,4 4-2 0,-8-4-27 15,0 0 15-15</inkml:trace>
  <inkml:trace contextRef="#ctx0" brushRef="#br0" timeOffset="27759.57">12102 10352 106 0,'7'-8'-37'16</inkml:trace>
  <inkml:trace contextRef="#ctx0" brushRef="#br0" timeOffset="27864.34">12125 10334 91 0,'11'0'0'0,"-11"0"8"16,22 6 4-16,-6 2 8 0,2 2 4 15,0 2 3-15,-2 3-1 0,7 8-1 0,-2-1-1 16,-5 6-2-16,2-1-2 0,-2 4-5 15,-4 1 0-15,-2 1 4 0,1-1-3 16,-7 0-6-16,1-4-6 0,-9 0-6 0,3-1-10 16,-3 1-5-16,-3 0-14 0,-7-2-12 15,-2-3-50-15,-2-3 31 0</inkml:trace>
  <inkml:trace contextRef="#ctx0" brushRef="#br0" timeOffset="29977.46">9980 11285 352 0,'0'0'-24'16,"-16"0"11"-16,16 0 8 0,0 0 8 0,0 0 2 16,0 0-3-16,0 0 6 0,0 0 4 0,0 0 1 15,0 0 3-15,0 0 0 0,42 3 1 16,-23-3 7-16,6 2 1 0,7-2 1 16,2 0-2-16,11 0-1 0,7 0-1 15,15 4 1-15,5-4 3 0,8 2-4 16,20 0-4-16,2-2 1 0,44 4-3 0,-8-1 4 15,6 0-4-15,-1-3-2 0,-2 5 2 16,-1 0-2-16,-24-2 1 0,-17-2 3 16,-2 3-2-16,-3 0-3 0,-4 0 0 0,-18 0-2 15,-1 2-2-15,-12-5-2 0,-10 2 0 16,-4 1 2-16,-3-3-2 0,-9 2-2 0,0-1-4 16,-2 0-4-16,-7 0 1 0,4 1-3 15,-8 1-1-15,1-3-2 0,-5-1-1 16,0 3 3-16,2 0-6 0,-6-2 1 0,2-1-2 15,-2 3-5-15,-12-3-2 0,22 4-11 16,-13-4-8-16,2 1-8 0,-11-1-12 16,13 5-12-16,-13-5-107 0,0 0 61 0</inkml:trace>
  <inkml:trace contextRef="#ctx0" brushRef="#br0" timeOffset="31335.55">10585 11534 437 0,'11'-8'-22'0,"-11"8"4"0,6-8 12 15,-6 8 5-15,8-10 2 0,-8 10-2 16,0 0 0-16,2-7 0 0,-2 7 0 16,0 0 0-16,0 0-1 0,0 0 2 0,0 0 1 15,0 0 1-15,0 0 1 0,-10 32 4 16,8-13 0-16,-2-1 6 0,0 6 2 15,-3 3-1-15,2 4 0 47,-1 2 5-47,1 3-4 0,-2 1 1 0,1 1-2 0,0 0 1 0,-2-2 1 0,2-1-8 16,-1 0 1-16,2-2 2 0,-5-1-1 0,5-7-5 0,2-2 2 0,-5-3 3 0,7 0-7 0,-4-4 3 16,1-3 6-16,4-1 6 15,-2-1-4-15,-2 0-2 0,4-11 5 0,0 0-6 16,0 0-1-16,-13 2 0 0,13-2 1 0,0 0-8 15,-20-30 3-15,8 15-2 0,-3-5-2 16,-2-3 0-16,-3 5-2 0,1-6 5 16,-3 5-3-16,-4 0-6 0,4-1 6 0,-5 3-6 15,0 2 0-15,1-1 4 16,3 7 6-16,-5-2 7 0,0 7-13 0,1-4-5 16,-1 8 1-16,-2-2 1 0,3 4-1 0,0 4 0 15,2-1 2-15,-2 3 2 0,3 1 0 16,0 1-4-16,2 0 4 0,2 0-3 15,-2 2 2-15,6 1-2 0,0-1 7 0,3-1-6 16,4-2 1-16,-2 2 2 0,8-5-4 16,-1 6 4-16,4-12-1 0,4 18 2 15,4-10 0-15,14 2-4 0,-2-3 2 0,4 4-2 16,2-6-3-16,2 3-3 0,4-4-1 16,6 0 3-16,-6 0-7 0,5-4 3 15,-8 3-1-15,5-3-6 0,-4 0 3 16,0 0-7-16,-4-3-4 0,-3 0-6 0,2 2-2 15,-9-6-6-15,0 6-3 0,2-4-7 16,-6-1-90-16,-2 1 48 0</inkml:trace>
  <inkml:trace contextRef="#ctx0" brushRef="#br0" timeOffset="31868.36">10686 11533 336 0,'8'-11'-26'0,"-8"11"6"16,10-9 3-16,-10 9 7 0,5-8 0 0,-5 8 9 15,0 0 2-15,0 0 3 0,0 0 1 0,0 0 3 16,12 17 6-16,-7-5 0 0,-5 2 5 16,0-2-1-16,0 5 2 0,0 4-2 15,-5 2-1-15,4 1 4 0,-3 1-1 16,1 6 1-16,-1-4-5 15,0 5 4-15,3-2-6 16,-5 1 5-16,6-4-4 0,-4 2-3 16,4-1 11-16,0 1-8 15,0-5-2-15,4 2 0 16,2-5-2-16,-6 2 3 0,5-3 4 16,-1 0-5-16,3-3 0 0,-1-1-2 15,0-4 0-15,4 3 5 16,2-5-16-16,3 0-5 0,-3-2-6 15,5-4-9-15,2 1-8 0,-3 0-4 16,3-5-8-16,-2 3-6 16,-1-3-14-16,0-3-103 0,-1 1 56 15</inkml:trace>
  <inkml:trace contextRef="#ctx0" brushRef="#br0" timeOffset="32106.54">10798 11938 408 0,'0'0'-22'0,"-12"-8"4"15,12 8 11-15,-10-4 7 0,10 4 6 0,0 0 3 16,-11-5 6-16,11 5 2 0,0 0 4 16,0 0-3-16,0 0-1 0,0 0-3 15,21-16-2-15,-9 16 1 0,3-4 1 16,1 1-1-16,1 1-2 0,6-4 0 16,1 1-2-16,-1 4-2 0,-1-3 0 0,0 0 2 15,-2 1-1-15,-2-1-5 0,0 0-12 47,-2-1-9-47,0 3-16 16,-2 0-19-16,0-2-29 0,-5-3-54 0,2 2 46 0</inkml:trace>
  <inkml:trace contextRef="#ctx0" brushRef="#br0" timeOffset="44530.97">13496 10908 231 0,'-20'-3'-8'0,"20"3"7"0,-18 0 5 16,18 0 7-16,0 0 7 0,-16-3 4 16,16 3 3-16,0 0 3 0,-13-1-3 0,13 1 5 15,0 0 0-15,0 0 7 0,0 0-10 16,-20-3 4-16,20 3 5 0,0 0-5 15,0 0-2-15,0 0 4 0,0 0-11 0,0 0-4 16,0 0-2-16,0 0 1 0,0 0 1 16,43-10-1-16,-30 10-7 0,7-3 1 78,1 2 1-78,-1 1-2 0,-1-4 1 0,6 1-4 0,-1 3 10 0,2-1-5 0,-8 1-4 0,4 0-5 15,-2 0 7-15,-4-3-2 0,1 3-3 0,-5 0 2 0,-12 0-3 16,27-3 2-16,-13 3-4 0,-14 0-4 0,19 0 4 0,-8-1-7 0,-11 1-5 16,16 1-5-16,-16-1-8 0,14 0-11 0,-14 0-12 15,12 0-8-15,-12 0-14 0,11 3-21 0,-11-3-97 16,12 3 63-16</inkml:trace>
  <inkml:trace contextRef="#ctx0" brushRef="#br0" timeOffset="54087.03">12549 8370 454 0,'-11'-5'-34'0,"11"5"11"16,0 0 7-16,0 0 1 0,-5-7 2 16,5 7 4-16,0 0-1 0,0 0 0 15,0 0 3-15,0 0 2 0,0 0-2 0,-13-5 5 16,13 5-4-16,0 0 3 0,0 0-3 16,0 0 0-16,0 0 1 0,0 0 3 15,0 0 0-15,0 0 3 0,0 0 4 16,0 0-3-16,0 0 1 0,0 0 6 0,13 28-5 47,-8-23 0-47,2 3 2 0,-3-2-2 0,7-1 5 0,-6 3-4 15,2-3 1-15,3-1 2 0,5 4-2 0,-7-2 2 0,3-5-1 16,-2 6 0-16,2-6-1 16,-1 2 0-16,1-1 0 0,1 1 0 0,-1 0 0 0,-11-3-2 15,22 0 1-15,-7 0-2 0,1 0 3 16,-4 0-2-16,3-6-2 0,2 4-1 15,-1-1 1 1,0-2 4-16,1 2-8 16,-1-1 4-16,2-1-3 0,-2-1 2 15,0 2-2-15,-2 2 0 16,4-2 1-16,-2 0 1 16,-4 1-3-16,2 0 3 0,-2 1-2 15,6 0-2-15,-4 2 2 16,2-4-1-16,-16 4 0 15,30 0-1-15,-16 4-1 0,-2-4 0 0,4 2 1 16,-1 0 0-16,2 1-2 0,-5 0 2 16,3 2-1-16,1 0 3 0,-3-1-2 15,3 2-2-15,-1-1 5 16,-3 2-2-16,-1-2-2 0,1 0-1 0,-2 3 2 16,5-4 0-16,-7-1-1 15,0 2 1-15,-8-5 0 0,17 7 3 0,-11-3 3 16,-6-4-5-16,12 7 2 0,-3-5 0 0,-9-2 4 15,8 4 5-15,-8-4-7 0,0 0 1 0,0 0 2 0,20 0-1 0,-20 0 0 16,0 0-2-16,15-6 1 0,-15 6-2 0,8-11-2 0,-8 11 3 16,14-8-4-16,-7 1 3 0,-7 7-1 15,11-9 3-15,-2 1-2 0,-9 8-2 16,17-8 2-16,-6 4-2 0,-3-1-2 16,3 2-1-16,-11 3 0 15,24-3 4-15,-12 1 0 0,5 2 1 0,-17 0-1 16,31 0 1-16,-19 0-1 15,5 2 2-15,-1 1-4 0,-1-3 5 16,1 0-2-16,-3 3 2 16,3-1-3-16,-1-2 2 15,-3 3 1-15,2-3 4 0,-2 0 0 0,2 0 2 16,-4 3-2-16,-10-3 0 0,16 0 1 16,-16 0 1-16,20 0 0 0,-20 0-4 15,18-3 3-15,-8 0-4 0,-10 3 3 16,12-5-4-16,-1 0 2 0,-11 5-3 0,15-7-1 0,-15 7-2 0,9-8-3 15,-9 8-6-15,8-11-5 0,-3 5-9 0,1 0-9 0,-6 6-10 0,10-9-82 16,-10 9 43-16</inkml:trace>
  <inkml:trace contextRef="#ctx0" brushRef="#br0" timeOffset="55799.33">12417 8912 321 0,'0'0'-6'0,"0"0"8"0,0 0 3 15,8-11 7-15,-8 11 3 0,0 0-3 16,0 0 1-16,0 0 1 0,0 0-3 0,0 0 0 16,0 0 4-16,0-11-2 15,0 11-5-15,0 0 0 0,0 0 2 0,0 0-3 16,0 0-1-16,-29-2-3 0,29 2 4 0,-23 6-6 16,8-6 3-16,3 7 2 0,-4-3-2 46,-1 3 2-30,-2-3-2-16,3 0 1 0,4 4-3 0,-5 0 5 0,6-4-5 0,-1 4 1 0,2 0-1 0,0-2 1 16,0 2-2-16,-1-1 1 0,10 2 1 0,1-9 2 0,-15 12-5 0,15-2 3 15,0-10 2-15,4 14-4 0,-3-3-2 16,9 0 6-16,-5-5 1 0,2 5-4 0,3-3 1 0,0 0 2 16,0 3-4-16,-2-5 3 0,2 5 0 15,-1 0-1-15,-2-5-2 0,3 5 0 0,-4-4 4 16,0 3-4-16,1-2 2 0,-2-1-1 15,-1 1-4-15,3 0 4 0,-3 1 0 16,0-1-2-16,-1-1 1 0,-3-7 1 16,0 13-2-16,0-13 0 0,-3 12 2 0,3-12-4 15,-9 8 2-15,9-8-5 0,-18 6 1 16,18-6-1-16,-20 0-6 0,20 0-4 16,-21 0-8-16,21 0-1 0,-19-4-5 0,19 4-8 15,-24-4-10-15,18 1-92 0,6 3 48 16</inkml:trace>
  <inkml:trace contextRef="#ctx0" brushRef="#br0" timeOffset="56080.55">12313 9038 338 0,'0'0'-20'0,"8"-8"8"16,-8 8 8-16,0 0 6 0,0 0 3 15,11-8 1-15,-11 8-1 0,0 0-4 16,0 0-3-16,0 0 4 0,0 0-2 0,0 0 0 16,0 0 2-16,0 0 0 0,14 18-1 15,-11-10 0-15,-3 2 0 0,4-3-7 0,-4 4-5 16,4-1-9-16,-3-2-9 0,3 6-61 15,-4-4 31-15</inkml:trace>
  <inkml:trace contextRef="#ctx0" brushRef="#br0" timeOffset="56796.52">12450 8981 213 0,'0'13'-16'0,"0"-13"5"0,2 14 2 15,2-4 1-15,-4 0 3 0,0-10 1 16,2 17 3-16,-2-6-1 0,4 2 4 0,-4-5 2 16,4 3 0-16,-4-1 0 0,3 0-2 15,-3-10 0-15,0 18-2 0,4-11 2 0,-4-7 3 16,0 11 3-16,0-11 4 0,4 9-1 15,-4-9 0-15,0 0 0 0,1 8 0 16,-1-8-1-16,0 0-4 0,0 0 1 16,0 0-1-16,0 0 1 0,15-28-4 0,-12 17 0 15,1 2 1-15,1-2 1 16,0-1 2-16,1-1 2 0,0 5 2 0,5-3-2 16,-6 1-4-16,6 0 3 0,-4 2-6 15,2 4 4-15,-2-4-3 0,-7 8-1 16,21-5 5-16,-12 5-3 0,-9 0-1 0,22 3-1 15,-14 1 0-15,2 2 0 0,-4 4-2 16,3-2 4-16,-4 4 0 0,2-3-4 16,-3 3 1-16,-1 1 2 0,1-1 1 15,0 4-2-15,-4-4-2 16,1-2-3-16,-1 3-5 0,4-4-3 0,-4 2-7 16,0-2-3-16,0-9-6 0,3 16-5 0,-3-9-63 15,0-7 33-15</inkml:trace>
  <inkml:trace contextRef="#ctx0" brushRef="#br0" timeOffset="57352.71">12760 8969 245 0,'0'-19'-7'0,"0"19"2"0,2-12 6 0,-2 12 4 16,4-10 2-16,-4 10 0 0,2-10-1 15,-2 10-3-15,0 0-1 0,0 0 2 0,0 0 0 16,0 0 1-16,0 0 0 0,0 0 3 16,0 0-3-16,0 0 3 0,-12 38-2 15,12-25 0-15,-4-1 4 0,4 1 2 16,0 1-3-16,0-2 0 0,0 4 0 16,0-2 2-16,4-2-4 0,0 3 11 15,-2-2-7-15,2-1 6 0,-2 2-4 0,7-2-2 16,-8-2-2-16,7-3 2 0,-1 1 4 0,4 0-7 15,-3 0 0-15,2-7 1 0,4 5 0 16,-1-6-2-16,2 0-1 0,-15 0 1 16,26-6 0-16,-14 1 2 0,0-2-5 0,-1-1 1 15,0-2 0-15,3-4-1 0,-8 1 2 16,0-2-4-16,1-2-2 0,-3-2 1 0,-3 2-1 16,-1 2-1-16,-1-2-3 0,-3 2 0 15,1-2 2-15,-7 1-3 0,4 4 1 16,-4-1 1-16,-1 1-1 0,-4 2-3 15,3 0 4-15,2 3-1 0,-2 0 0 0,1 3 1 16,-4 0-1-16,15 4 3 0,-18-4 0 16,18 4-5-16,-16 6 3 0,16-6 1 0,-11 6-2 15,11-6 1-15,-5 11 3 0,5-11 0 16,0 0 0-16,0 17 4 0,0-17 2 16,8 11-2-16,-8-11 2 0,10 11-2 15,0-10-2-15,-10-1 3 0,17 5-1 16,-6-2 1-16,-2 0-2 0,-9-3-1 15,21 0-1-15,-21 0-7 0,16 0-9 0,-16 0-8 16,19 0-12-16,-19 0-14 16,15-3-20-16,-15 3-54 0,12-3 42 0</inkml:trace>
  <inkml:trace contextRef="#ctx0" brushRef="#br0" timeOffset="57889.68">13305 9058 300 0,'0'0'-20'0,"0"0"8"0,0 0 7 16,0 0 3-16,0 0 5 0,0 0-1 15,0 0 2-15,0 0 0 0,0 0-1 0,0 0 2 16,0 0-1-16,0 0 2 0,0 0-4 16,0 0 3-16,0 0 0 0,0 0 3 15,0 0-1-15,15 3 3 0,-9 1 1 16,-6-4-1-16,7 11 1 0,-7-11 1 16,9 10 1-16,-6-2-6 0,5-4 2 15,-8-4 4-15,8 10-7 16,0-5 5-16,-8-5-2 0,13 7 3 0,-13-7 1 15,11 8-1-15,-6-6 1 0,-5-2-2 0,0 0-1 16,22 0-1-16,-22 0-2 0,0 0-3 0,16-8 6 16,-10 4-6-16,0-2 2 0,-6 6-1 15,10-18 0-15,-6 12 1 0,3-1-4 0,-7 7-1 16,11-16 5-16,-7 9-3 0,-4 7-1 16,5-13 4-16,-2 6 1 0,-3 7-3 15,8-10-5-15,-8 10 4 0,8-8-2 0,-8 8 0 16,14-4 0-16,-14 4 2 0,14 0-2 15,-14 0-1-15,16 0 1 0,-16 0-1 16,18 4 1-16,-10-2-1 0,-8-2 1 16,16 6-2-16,-6-1-3 0,-10-5-3 0,16 5-9 0,-10 1-5 15,-6-6-9-15,12 6-6 16,-8 0-10-16,3-1-10 0,-7-5-78 0,11 8 45 16</inkml:trace>
  <inkml:trace contextRef="#ctx0" brushRef="#br0" timeOffset="58761.75">13980 8912 338 0,'0'0'-19'0,"0"0"4"16,0-14 6-16,0 14 3 0,0 0 9 0,-4-10 0 15,4 10-2-15,0 0 0 0,0 0-1 16,0 0 1-16,-11-7 0 0,11 7-1 16,0 0 3-16,0 0 0 0,0 0 5 0,-8 21-1 15,0-11 0-15,5-2 4 0,-1 5 4 16,0-1-4-16,2 1 3 0,0 2-2 16,-2 0-3-16,0-1 2 0,-1 2 0 15,5-1 0-15,0 0 2 0,0-1-2 16,5 1 1-16,-5-2 1 15,4 2-4-15,-4-2 5 0,4 2-2 0,-2-4 3 16,0 1-1-16,2-3-2 0,3 2 1 16,1-1-2-16,-3-2-1 0,2-1 1 15,4 0-1-15,-1-2-1 0,-2 0 2 0,4-3-6 0,-12-2 1 16,23 0-3-16,-11 0 3 0,-12 0 0 16,32-7-3-16,-16 2 2 0,-8-1-1 15,7-2-2-15,2 0 1 0,-5-2 1 16,-1-4-4-16,1 2 3 0,-4 0 1 15,2-4-2-15,-2 2-3 0,-5 0 1 0,2-3 0 16,-5 2-4-16,0-2 2 0,0 2-2 16,0 1 4-16,-4-4-5 0,3 2 3 15,-2 3-2-15,-3-3 0 0,-2 3 1 16,-3-1 1 0,2 0 0-16,-6 0 2 0,7-2-3 15,-7 7-1-15,-2-3-1 16,1-1 3-16,4 3 0 0,-5 0-4 15,-2 2 4-15,7 1-3 0,-4 2 1 16,-1-1 1-16,1 5 0 16,1-6 2-16,15 7-3 0,-27 0-1 15,15 0 0-15,12 0 2 0,-24 7-1 0,19-6 2 16,-3 9 4-16,-1-6-6 16,9-4 3-16,-8 14 0 0,6-6-1 0,2-8 2 0,0 18 2 0,0-9-2 15,6-1 3-15,-6-8 1 0,10 15 0 0,-3-9 2 16,2 1-1-16,5 0-1 15,0-2-1-15,-2-2 1 0,4 1 2 0,2-2-1 16,-2-2-2-16,2 0 1 0,-3 0-2 16,1 0-5-16,-16 0 4 0,27-2 0 0,-13 0-4 15,0 0-4-15,-14 2-9 16,18-4-13-16,-10 0-22 0,-8 4-41 0,11-6-59 0,-11 6 52 16</inkml:trace>
  <inkml:trace contextRef="#ctx0" brushRef="#br0" timeOffset="60780.86">14093 10885 116 0,'0'0'26'0,"0"0"11"0,-4-25 1 16,4 25 5-16,0 0-2 0,0 0-5 16,7-16 5-16,-7 16-8 0,5-10 1 15,-5 10-3-15,0 0-8 0,0 0 1 16,0 0-6-16,-1-12 1 0,1 12-2 16,0 0-4-16,0 0-1 0,0 0 0 0,0 0 0 15,0 0-4-15,0 0-1 0,-11 36 4 16,8-25-4 31,3 0 0-47,-4 5-1 0,0-4-1 0,4 2 0 0,-1 2-1 0,-3-1 2 0,-1-3-1 15,3 3-1-15,0-5 1 0,-2 2 0 0,4-12-5 0,-4 20 8 0,4-12-4 16,0-8-1-16,-4 15 1 0,4-15 4 16,0 0-3-16,0 0-2 0,0 0 2 0,0 0 2 0,0 0-1 15,0 0 0-15,0 0 1 0,14-47-6 0,-7 29 2 16,2-2 2-16,-2-6-3 0,5 2 0 15,1-2 2-15,-1-2 1 16,-1 2-5-16,1 6 1 16,3-2-3-16,-7 3 5 15,6 2 2-15,-6-1-5 16,-4 5 4-16,7 2-6 0,0 2 4 16,-2 2-2-16,2 1-3 15,1 3 1-15,-12 3 1 16,28 5 1-16,-16 1-4 0,2 0-1 15,-3 5 0-15,1 2-8 16,3-1 5-16,-7 3-1 0,2-3 3 16,-4 7-5-16,2-7 0 15,-2 2 2-15,-2-2-3 0,-1 0-1 16,1 2 0-16,-3-2 3 0,6-2-3 16,-3-3 7-16,-4 4-2 15,0-11 0-15,7 14 5 0,1-11-1 0,-8-3-1 16,0 0 0-16,0 0-1 15,0 0 5-15,0 0-4 0,22-17 5 0,-14 6 0 0,2 3-1 16,-1-3 1-16,4-2 5 0,1 2-2 16,3 3 0-16,-2-2 2 15,-3 2-2-15,6 1-3 0,-7 2 3 16,5 3 0-16,-1-2-2 0,1 8 2 16,2 0-2-16,-7 0 2 0,5 7-1 15,-1 2 2-15,-2 1-1 16,3 2-5-16,-5 1 3 15,-1 0-1-15,-2 1 1 16,-4 2-6-16,0 0 4 0,0-3-8 16,-4 2-3-16,0-5-5 0,0 1-2 0,0-2-9 15,-4 1-8-15,0-1-9 16,4-4-4-16,0-9-98 16,0 15 50-16</inkml:trace>
  <inkml:trace contextRef="#ctx0" brushRef="#br0" timeOffset="61315.47">15205 10870 359 0,'4'-8'-26'0,"-4"8"3"0,11-9 9 0,-3 1 4 0,-8 8-3 0,4-11 4 15,-4 11-5-15,0 0 8 0,-10-16-2 16,10 16 4-16,-13-10 2 0,13 10 1 16,-16-7 0-16,16 7 0 0,-19-3 3 15,19 3-2-15,-29 4 3 0,17-1 0 16,-3 2-1-16,3 3 0 0,4 2 0 0,-6-4-1 15,6 8 1 1,-2-4 0-16,2 1 2 0,2-3 2 0,2 5-3 16,4-1 4-16,-6-1 0 15,12 2 1-15,-6-13-4 0,0 19 2 16,9-8 0-16,-4-5 0 0,9 2 0 16,-6-2 0-16,6-2 0 0,-4 0-3 0,7-4-3 0,-17 0 6 15,27 0-6-15,-13-7 4 0,-2 3 0 16,4 0 1-16,-1-5-3 0,-2 2-1 15,-3-2 2-15,4-1-4 0,-6 4 2 0,2-1 3 16,-2 2 1-16,2-3-5 0,-10 8 1 0,10-10 0 16,-10 10-2-16,4-4 3 0,-4 4-2 0,0 0 1 15,0 0 1-15,0 0 0 0,-19 27 1 16,14-15 0-16,-2 7 5 0,-4-2-4 16,11 4-1-16,-8 5 0 0,0-2-1 15,6 5 3-15,-2 3 0 0,4-5 3 16,4 7-1-16,-4-2-2 0,0-4 1 15,2 2-2-15,-2-5 1 16,4 0 0-16,-4-1 4 0,0-2-1 16,-4-5 5-16,2-2 0 15,-2-1-6-15,-8-3 4 0,1-3-4 16,-9 0 0-16,5-3-4 16,-7-3-6-16,-1-2-9 0,-4-2-5 15,1-2-12-15,-2-2-13 16,5 0-7-16,0-3-77 0,3 2 43 0</inkml:trace>
  <inkml:trace contextRef="#ctx0" brushRef="#br0" timeOffset="62012.45">16125 10653 301 0,'11'-9'-22'15,"-3"-1"0"-15,-6 4 6 0,-2 6 3 0,12-12 2 0,-8 6 2 0,-4 6 3 16,7-5 2-16,-7 5 3 0,0 0 6 16,0 0 5-16,0 0 0 0,0 25 3 0,-3-11 3 15,-1 2 3-15,0 8 3 0,4-3-3 16,-8 4-2-16,4 3 8 47,-2 4-8-47,2 0 1 0,-7-1 0 0,10 1-5 15,-6-4 0-15,7-3 1 0,-4-1-3 0,0-1 0 0,4 0-1 0,0-9 4 0,-7 4 4 16,7-2 2-16,-4-3 5 16,4-5-3-16,0-8 0 0,-2 17-6 0,2-17 1 15,0 0-1-15,0 0-1 0,0 0-6 0,0 0 0 0,0 0 1 0,-24-42-11 0,10 23 3 16,2 2 2-16,-2-3-5 16,-5 0-1-16,-1 4 1 15,-1 0-1-15,1 0-5 0,1 4 6 16,-4-2 0-16,-2 8 1 0,6 0-2 15,-5 4 0-15,7 2 1 0,-6 6-2 16,1-2 4-16,6 6-1 0,-3 0-1 16,7 2-1-16,1 3-1 0,1 0 6 15,7-2-2-15,-1 2-1 0,4-1 5 16,4 2 1-16,5-4-3 0,-1 3 8 0,-1-4-6 16,5 2 2-16,7-6-2 15,-1 1 4-15,-2-2-7 0,7 0 1 16,-2-4 0-16,-1 1-7 0,-2-2-1 15,-2 2-2-15,5-3-8 0,-5 0-7 16,3 0-8-16,-5 0-11 16,-2 3-9-16,4-6-13 15,-16 3-105-15,22 0 57 0</inkml:trace>
  <inkml:trace contextRef="#ctx0" brushRef="#br0" timeOffset="62606.86">16392 10790 419 0,'4'-10'-30'0,"4"6"4"0,-6-3 2 0,-2 7 1 16,12-11 4-16,-12 11 6 0,0-10 4 15,0 10-2-15,0 0 4 0,0 0 0 0,0 0 3 16,0 0 4-16,0 0 3 0,4 25 3 15,-4-14-1-15,0 3 2 0,-4 1 3 16,4 0 0-16,0 5 2 0,0-3-1 16,0 6-2-16,0-6 3 31,0 6 2-31,0-3 0 0,0 1 2 0,8 0 4 16,-5-3-5-16,4 2 2 0,-2-3-3 0,8-2 0 0,-5 1-1 15,3-4-5-15,-2 1 4 16,5-4-1-16,-2-1 2 0,2 0-1 15,1-6-3-15,-3 0-1 0,4 1-2 0,3-6 2 16,-5-1-4-16,1-4 2 16,1-2 1-16,-3-2-3 0,2-7-1 15,-3 0-6-15,-1-5 2 0,-3 3-4 16,-7-7-2-16,2 1-2 0,-3 2 1 16,0-3-3-16,-4 3 1 15,-4 1 2-15,-3 2-3 0,3 4 6 16,-7-2-6-16,-2 1 6 0,1 4-2 15,-5 5 0-15,5-2 0 16,-3 2 0-16,0 6 1 0,3-1 1 16,2 5-1-16,2 0 1 0,12 0 0 15,-28 1-1-15,28-1 1 0,-14 8 1 0,9-4 2 16,5-4 2-16,-4 11 0 0,4-11 3 16,0 0-4-16,15 15 4 0,-7-10-3 0,5-1 3 15,-5 0 0-15,11-1-1 0,-5-2 4 16,-2-1-3-16,-1 3-1 0,4 1-7 15,-15-4-6 1,26 1-14-16,-14 2-18 16,-12-3-78-16,15 2 42 0</inkml:trace>
  <inkml:trace contextRef="#ctx0" brushRef="#br0" timeOffset="62849.75">15929 11253 299 0,'-19'5'-18'0,"5"-1"7"0,2 3 8 16,2-6 4-16,10-1 11 0,-17 6 1 0,8-5 0 16,9-1 2-16,0 0 4 0,-19 7 0 15,19-7 0-15,0 0 4 0,0 0-1 16,0 0-1-16,28 10-6 0,-11-6-2 16,11-1 1-16,-1 1-5 0,10 1 2 0,2-2 0 15,10 2-5-15,6-1 3 0,-6 0-4 16,5-2 1-16,0 3-1 0,4-4 1 0,-5 3-3 15,-1-2 0-15,-4 3-13 0,-3-5-8 16,-7 3-7-16,-6 1-14 0,1-3-10 16,-6 2-94-16,-5-1 49 0</inkml:trace>
  <inkml:trace contextRef="#ctx0" brushRef="#br0" timeOffset="63464.59">16113 11476 352 0,'0'0'-17'0,"-11"-6"3"0,11 6 2 15,-12-5 2-15,12 5 2 0,0 0-2 16,0 0 3-16,-18-3 1 0,18 3 4 15,-8 11 2-15,8-11 8 0,-15 15-5 16,8-2 2-16,1-1 1 0,-2 5 3 0,-4 6 0 16,1 4 3 31,0 1 1-47,3 4 4 0,0 1 5 0,-8-1-8 0,6 3 0 0,-2 9 0 15,1-6-3-15,-6-2 0 0,7 0-4 0,0-2 4 0,3-2-7 0,-4-4 3 16,6-3 0-16,-2-4-1 0,3 1 3 15,-2-5 10-15,2-5 3 16,4-1-5-16,0-5 2 0,0-6-7 0,0 0 6 0,0 0-7 0,0 0-3 16,0 0 0-16,0 0-1 0,-6-44-2 0,4 20 5 0,-2 3-3 15,-3-4-4-15,3-3 3 0,-12 2-2 16,5-3-1-16,-5 9-2 16,-1-5 2-16,5 9-3 15,-8-7 2-15,-1 4 7 0,5 5-11 16,-7 2 4-16,0 1-2 15,-2 4 0-15,2 2 2 0,1 0-4 16,-1 5 0-16,4 4 0 0,-3 0 1 16,-1 5-1-16,6 2 2 0,2 1 2 0,-1 2-4 0,9 0 1 0,-2 4-3 0,6-4 12 0,-1 0-8 15,4 1 1-15,7 4 1 0,2-5-3 0,-2 4 2 0,9-2 0 16,1-2 1-16,7 1-4 0,-1-4 3 16,5 1 1-16,0-6-1 0,5 2-2 15,-6-1 5-15,5-2-4 0,-1-1-7 16,2-2 1-16,-6-2-4 0,1 0-9 0,1 0 0 15,-8-2-5-15,-1 2-11 0,-2-4-7 16,4 4-15-16,-12-1-102 0,7-3 54 16</inkml:trace>
  <inkml:trace contextRef="#ctx0" brushRef="#br0" timeOffset="63958.42">16282 11670 384 0,'7'-10'-32'0,"-7"2"8"0,4-4 13 16,1 2 9-16,-1 2 4 0,-4 8 7 15,3-14 1-15,1 7 2 0,-4 7 0 16,7-11-3-16,-7 11-1 0,0 0-1 0,0-10 1 15,0 10 1-15,0 0-1 0,0 0 2 16,0 0 2-16,0 0 3 0,8 36-5 16,-12-19 5-16,4 3 2 0,0 0 1 15,-4 3 2 32,4 2 6-47,0 2-6 16,-7-2 3-16,3 3-1 0,1 1 2 0,-1-1-6 0,3-1-1 0,1-2-3 0,-4-1-2 15,0 2 7-15,4-2-8 0,0-6-4 0,0 1-3 0,0-2 4 0,-7-2 2 16,7 0 2-16,0-3-2 16,0 1-1-16,7-1 0 0,-3-1 0 15,5 1 0-15,-2-2 1 0,8 0-1 16,-7 0-8-16,6-3-8 0,-2-2 0 16,3 2-6-16,-3 0-3 0,7-6-3 15,-5 4-7-15,-3-2-9 16,1-3-11-16,3 0-5 0,-15 0-10 15,21-5-18-15,-16 1-84 0,-2-7 55 0</inkml:trace>
  <inkml:trace contextRef="#ctx0" brushRef="#br0" timeOffset="64144.28">16234 11885 418 0,'0'0'-18'0,"-14"-8"6"0,14 8 6 15,-14-4 8-15,14 4 7 0,-10-4 6 0,10 4-4 16,0 0 2-16,-3-11-3 0,3 11 3 15,0 0 9-15,19-6-11 0,-19 6 3 0,26-7-2 16,-15 6-3-16,1 1 1 0,5-6-3 16,2 2 0-16,0 4 0 0,-3-4-4 15,5 2-8-15,-5 0-1 0,0-2-12 16,3 0-10-16,-5-1-10 0,1 1-8 0,1 0-96 16,-3 0 48-16</inkml:trace>
  <inkml:trace contextRef="#ctx0" brushRef="#br0" timeOffset="64943.58">16396 10928 347 0,'0'0'-23'16,"0"0"6"-16,0 0 3 0,0 0 5 16,0 0 4-16,0 0 0 0,0 0 2 0,0 0 5 15,0 0-1-15,0 0 2 0,0 0 0 16,0 0 2-16,0 0-1 0,0 0 0 0,0 0 0 16,0 0-3-16,0 0-2 15,0 0 4-15,0 0 0 0,0 0-2 0,0 0 9 16,0 0 0-16,0 0 2 0,0 0 0 15,0 0-3-15,0 0 3 0,0 0-2 0,0 0 1 16,12 24 1 0,-12-24 1-16,10 6-4 0,-10-6 4 0,4 7 0 15,-4-7-4-15,7 8 7 0,-7-8-2 0,12 7 1 16,-12-7 5-16,13 5-7 0,-5-2 2 16,-8-3-2-16,15 2-2 0,-15-2 1 15,19 4-3-15,-11-2 13 0,-8-2-14 0,18 0 0 16,-18 0-2-16,16 0 1 0,-5 0 0 0,-11 0-1 15,16 0 3-15,-16 0-7 16,21 0 3-16,-21 0-3 0,16 0 1 0,-16 0-2 16,14 0-1-16,-14 0-3 0,0 0 4 15,17-2 1-15,-17 2 3 0,0 0-2 16,0 0-1-16,15 0-1 0,-15 0-2 0,0 0 0 16,0 0-1-16,18 0 0 0,-18 0 1 0,0 0-13 15,14-4-1-15,-14 4-11 16,0 0-7-16,0 0-11 0,12 4-15 0,-12-4-110 15,0 0 57-15</inkml:trace>
  <inkml:trace contextRef="#ctx0" brushRef="#br0" timeOffset="67233.4">15809 8628 409 0,'0'0'-34'0,"0"0"4"0,0 0 9 16,0 0 2-16,0 0 5 0,20 34 2 16,-13-23 1-16,5-2 7 0,-2 3 2 15,6 2 4-15,-5-2 3 0,6 1 1 16,-1-2 0-16,0-2-3 15,2 0 8-15,2 2-5 16,1-3 2-16,-5-1 2 31,7-1-3-31,-9-2 2 16,5-1-5 0,2-2 4-16,2-1-2 0,-7-1-2 15,3-2 3-15,-1-1-3 16,5-2 1-16,-2 0-3 15,2-3 2-15,1 1-1 16,-1 1-4-16,-1-3 3 16,4 2-3-16,0 1 0 15,1 2 2-15,0-1-2 16,-2 6 2-16,2 0-2 16,2 0 0-16,-2 4 1 0,-1 0 0 15,8 4-4-15,-14-1 5 16,8 4-1-16,-6-2 0 15,2 3 3-15,2 5-3 0,-4-3 1 16,1 0-3-16,-8 2 2 16,5-1 0-16,-2 1-2 0,-3-3 4 15,2 3-2-15,-3-2 1 16,3-4-3-16,-6 4 3 16,1-5-1-16,-2 2 0 15,2-5 0-15,-1 2 4 16,-7-1-3-16,7-2-1 15,1 1 1-15,-4-4 2 16,0 2-5-16,-8-4 4 0,25 7 4 16,-17-7-7-16,-8 0 1 0,27 0-1 15,-19 0-1-15,5 0 5 0,2-7-3 0,-15 7-1 16,22-6 0-16,-10 4-1 0,3-3 0 16,-3 0 1-16,7-1-1 0,-5 5-3 15,2-3 4-15,7 1-1 16,0 6 0-16,5-3 1 0,2 5 0 0,4 1 1 15,-4 0-2-15,9 6 0 0,6 2-1 16,-7-2 2-16,10 6 1 16,1 2-3-16,-8-2 0 15,5 0 2-15,-10 0 0 0,-6-8 0 16,8 6-2-16,-18-6 8 16,2 0-5-16,1 1 1 0,0-3 0 15,-5 1 3-15,0-5 0 0,-4 0-2 16,1-4 1-16,1 0-5 0,-1-4-1 15,-15 4-3-15,22-9-9 0,-6 1-7 16,-9 0-6-16,5-1-12 0,-4 1-48 16,3 0 30-16</inkml:trace>
  <inkml:trace contextRef="#ctx0" brushRef="#br0" timeOffset="68143.77">17649 11198 240 0,'-17'-2'-1'0,"17"2"3"16,0 0 5-16,0 0 9 0,0 0 4 0,0 0 9 15,-19-2-2-15,19 2 3 0,0 0-7 16,0 0 0-16,0 0 0 0,-9-6-2 16,9 6 5-16,0 0 3 0,0 0-1 15,0 0 5-15,0 0 1 0,0 0-4 0,0 0-5 16,0 0 2-16,0 0-5 0,0 0-3 16,0 0-2-16,36-12-3 0,-23 9 1 0,2 0 5 46,-2 2-9-30,8-3 4-16,2 1-2 0,-4 1-7 0,-1 0 8 0,2 0 1 0,-1-1-5 0,-4 2-5 0,-2-3 4 16,6 1-1-16,-19 3-8 0,22-1 6 0,-10-3-14 0,-12 4-7 15,19 0-7-15,-19 0-6 0,15-2-5 0,-15 2-10 16,0 0-10-16,16 2-21 0,-16-2-142 0,14 4 73 16</inkml:trace>
  <inkml:trace contextRef="#ctx0" brushRef="#br0" timeOffset="68605.56">18417 10958 519 0,'5'-10'-40'0,"3"2"9"0,-6 1 9 16,6 0 6-16,-8 7 8 0,9-13 1 15,-9 13 5-15,0-11-1 0,0 11 2 0,4-6 0 16,-4 6 0-16,0 0 2 0,0 0-1 16,0 0 1-16,0 0 0 0,-36 17 7 15,23-8-5-15,3 2-2 0,-2 4 2 16,2-1 1-16,2 1 1 0,-3 4 0 16,3-2 0-16,-4 3-3 0,8 0 3 15,-3-3-1 1,7 3 2-16,-4-2 0 0,4 0 4 15,0-4-3-15,0 4 1 16,4-3-1-16,3 0-1 16,5-1-3-16,-4 2 8 0,3-6-5 15,1 2-2-15,6-4 2 0,-4-3-1 16,-1 0 5-16,2-1-5 16,6-4 0-16,-2 0 3 0,-1 0-4 0,-2-4 2 0,3-1 4 0,4-3 2 0,-9-4-2 0,6 1-3 0,-1-3 2 0,-6 0-4 15,-3-4 5-15,3-2-4 0,-8 2-1 0,5-2-3 0,-10 0 3 16,0 2-3-16,-10-2 0 0,6 0 8 15,-5-2-10-15,0 5-8 0,-6-4-11 0,-2 3 1 16,-5 1-9-16,4 0-9 0,-5 2-14 16,0 3-20-16,5-1-75 0,-8 1 49 15</inkml:trace>
  <inkml:trace contextRef="#ctx0" brushRef="#br0" timeOffset="69305.48">19441 11110 353 0,'0'0'-29'0,"-21"0"11"0,6 0 11 16,15 0 7-16,-17 0 11 0,7 3 3 15,10-3 3-15,-22 0-1 0,10 0-1 0,12 0 3 16,-19 0 1-16,19 0-3 0,-15 0 0 15,15 0 4-15,0 0 1 0,-20 0 6 16,20 0-7-16,-14 0 6 0,14 0 0 16,0 0 3-16,0 0-3 0,0 0 0 0,0 0-5 15,0 0-3-15,0 0-1 0,0 0 2 16,0 0-6-16,53 0-2 0,-30 0 4 16,-1 0-4-16,5 3-1 15,1-3-4-15,-5 0 4 16,-1 0-8-16,-2 2 1 15,-1-2 4-15,0 0-3 0,-1 0 2 16,-6 0 2-16,7 0-5 0,-19 0 3 0,23 0-3 16,-14 0 3-16,-9 0 4 15,23 0 7-15,-23 0-21 0,12 0-1 0,-12 0-7 16,14-2-5-16,-14 2-12 0,0 0-10 0,19 2-11 0,-19-2-14 16,0 0-18-16,8 4-118 0,-8-4 68 0</inkml:trace>
  <inkml:trace contextRef="#ctx0" brushRef="#br0" timeOffset="71584.75">20169 10988 491 0,'0'0'-27'0,"0"-35"9"0,0 35 2 16,0 0 9-16,0 0 1 0,-13-13 4 16,13 13 2-16,-12-2 0 0,12 2-2 15,-19-4 1-15,19 4 0 0,-27 6 7 16,9-2-2-16,-5 4 4 0,4-2-7 15,-3 6 1-15,-4 2 1 0,8-2-1 0,-9 5 1 16,8 0 1-16,5-2-1 0,-6 5-2 16,9 0 2-1,-1-3 2 1,8 3-3-16,-3 2 1 0,3-4 2 0,4 0-4 0,4-2 1 0,3 4 2 16,-3-6 2-16,8 1-5 15,-1-2 1-15,9-1-1 16,-14-2 1-16,17-2-1 15,-7-2-3 1,-1-4 5-16,3 0-5 0,0-4 5 16,0 0-5-16,1-2 6 0,-3-2-6 15,-1-5 1-15,3-2-1 0,-6-2 2 16,0 0-3-16,-1-5 0 0,-3 0 1 16,-1 0-4-16,-3-2-1 0,0 2 0 15,0 0-2-15,-4 2-7 16,-4 1-1-16,4 2-3 15,0 1-8-15,0-2-8 16,0 4-10-16,0-2-51 0,0 14 33 0</inkml:trace>
  <inkml:trace contextRef="#ctx0" brushRef="#br0" timeOffset="71790.48">20430 11156 256 0,'0'0'-9'0,"0"0"-2"15,6 6 3-15,-6-6 5 0,0 0 0 0,0 0 4 16,0 0 0-16,0 0-1 16,8 7-1-16,-8-7-10 0,0 0-2 0,0 0-9 15,0 0-39-15,0 0 21 0</inkml:trace>
  <inkml:trace contextRef="#ctx0" brushRef="#br0" timeOffset="72300.64">20741 11005 152 0,'0'11'-8'0,"0"-11"3"0,0 17 3 0,0-6 0 16,0-11 0-16,4 16 6 0,4-7 1 0,-4-1 1 16,7 0 1-16,-7 3-4 0,9-2 2 15,-1-1 2 32,3 5-2-47,-6-5-1 0,4 3 2 0,3 2-1 16,-1-2 2-16,-4 0 5 0,5 5-5 0,-6-7-2 0,2 4 2 0,-5-1 1 0,0-2-3 15,-2 3 0-15,-5-4 2 0,0 5-3 0,0-5 3 16,0-9-3-16,-8 20 2 0,-3-9-3 16,-3-1 5-16,-2-3-3 0,0 0-1 15,-2-2-4-15,2-2-4 0,-2 2-6 16,-1-2-4-16,-2-3-10 16,7 2-9-16,-3-4-39 15,17 2 25-15</inkml:trace>
  <inkml:trace contextRef="#ctx0" brushRef="#br0" timeOffset="72512.52">20785 10945 186 0,'4'-12'0'0,"-4"12"2"15,0 0 5-15,0 0 2 0,8-11 0 16,-8 11-1-16,15-4 1 0,-6 2 3 0,-9 2-2 15,29 0 2-15,-11-3-1 0,2 3 0 16,-2 0 0-16,4-3-2 0,-2 3-4 16,1 0 1-16,-4-2 1 0,2 2-5 0,0 0-7 15,-2 0-10-15,-2 0-12 0,1 0-14 16,-16 0-40-16,22-3 27 0</inkml:trace>
  <inkml:trace contextRef="#ctx0" brushRef="#br0" timeOffset="73174.43">21189 11277 204 0,'-1'11'-5'0,"1"-11"5"0,0 0 2 0,0 0 1 16,0 0-2-16,0 0 2 0,0 0-3 15,0 0 1-15,0 0 0 0,37-11 2 0,-25 7 1 16,-1 1 3-16,-1-2-1 16,2-2 1-16,3 1 0 0,-7-2-2 0,4-3 3 15,1 4 1-15,-3-6-4 0,0 2 1 16,-3-1 0-16,-2 2-1 0,-1 0 1 16,7-2 0-1,-8 2-2-15,-2 0 2 0,-1 0-5 0,0 10 1 0,-1-20 0 16,-6 13 0-16,0 0 0 0,-2-2 0 15,-2 4 3-15,11 5-3 0,-21-7-2 0,9 7-2 16,12 0 4-16,-20 3-2 0,5 1 0 16,7 4 0-16,2 2-1 0,-6 0 4 15,8 3 5-15,-7 4-5 0,7 1-1 16,0 2 2-16,1 0 2 0,3 2 0 0,-4 0 3 16,2 3-2-16,2-2-2 15,0-1 2-15,-4 1-2 0,4 0 0 16,-2-2 4-16,-2 0-5 15,0 2 0-15,-2-6-1 0,-1 1 2 16,-4-4 1-16,3 4 1 0,0-5-7 16,-2-1 10-16,0-3-6 15,-3-1-2-15,-2 0-10 0,3-2-6 16,0-2-6-16,-2 0-9 16,14-4-5-16,-27 0-15 0,27 0-52 15,-23-7 34-15</inkml:trace>
  <inkml:trace contextRef="#ctx0" brushRef="#br0" timeOffset="73378.52">21925 11010 268 0</inkml:trace>
  <inkml:trace contextRef="#ctx0" brushRef="#br0" timeOffset="73494.6">21872 11022 219 0,'-20'8'-16'0,"-8"2"3"0,5 3 0 16,0 3 7-16,-3 0-1 0,2 1 2 0,5 3 6 15,-2 3-1-15,9-3 4 0,-3 0 5 16,3 0 2-16,1 3-4 0,7-3 1 0,-2 1 1 15,6-2 0-15,0-2-2 0,0 4-1 16,6-3 3-16,-2 0-2 0,7 0-3 16,1-2-4-16,3-2-8 0,-3 2-10 15,4-4-7-15,5-2-43 0,-5 2 23 0</inkml:trace>
  <inkml:trace contextRef="#ctx0" brushRef="#br0" timeOffset="74131.72">22205 11301 177 0,'4'-7'0'0,"-4"7"9"0,5-10 6 0,-5 10 3 15,7-11 0-15,-7 11-2 0,4-11-1 0,-4 11-4 16,0 0-3-16,0 0 4 0,0 0-3 16,0 0 2-16,0 0-2 0,0 0 4 15,0 0-1-15,-20 34 1 0,13-20-1 16,1 4 3-16,-4-1-1 0,5 3-2 0,0 3 0 16,1-3 2 15,-3 2 0-16,0 1-7-15,7 0 3 0,-4-1 3 0,3 1-3 0,-3-4-1 0,0 1 0 0,4-4 3 16,0-2-1-16,0 1 4 0,-3-2 6 0,3-3 4 0,-4 0 9 16,4-10-12-16,0 0 2 0,-2 14-10 0,2-14 0 15,0 0 0-15,0 0 0 0,0 0-5 0,-19-26-1 16,11 16 1-16,-3-1-6 0,-5 0 2 16,2 1-4-16,2-4 1 0,-4 6-3 15,-2-1-2-15,2 1-4 16,2 1 4-16,-4 3 0 15,2 0 1-15,0 4 1 0,-1 0-5 16,1 3 1-16,-1-2 4 0,1 5-1 16,8-1 0-16,0 3 3 15,-3-1-6-15,0-2 2 0,5 3 0 0,2 3 4 16,4-11 2-16,-2 12-5 0,2-12 4 16,2 14 0-16,-2-14-1 0,14 11-2 15,-7-6 1-15,5-1-1 0,3-1 0 0,3-2-9 16,-2 3-4-16,3-4-6 0,-2 2-1 15,2-2-3-15,1 0-2 0,-3 4-10 16,-1-4-6-16,0 0-14 0,-1 0-109 16,2 1 56-16</inkml:trace>
  <inkml:trace contextRef="#ctx0" brushRef="#br0" timeOffset="74748.08">22552 11208 410 0,'0'0'-20'0,"6"-10"7"16,-6 10 6-16,4-10 2 0,-4 10 2 0,0 0-2 15,2-11 3-15,-2 11 0 0,0 0-3 16,0 0 2-16,0 0 2 0,0 0 3 16,0 0 0-16,-32 24 3 0,18-15 1 0,5 3 3 15,-8 0-2-15,1 2 2 0,-2 0-1 16,-2 4 1-16,3-2 2 0,-3-2-4 16,-1 4 4-16,2-1-3 0,3-2-1 0,0-2 0 15,-1 2-2-15,2-5-3 0,3 0 3 16,1 0 2-16,2-2 2 0,-2 0 6 15,5-2 7-15,-5 2 0 0,11-8-2 0,-9 5 0 16,9-5-4-16,0 0 1 0,0 0-3 16,0 0-2-16,0 0 0 0,0-27-3 15,4 14-2-15,8-2-2 0,-4-6-2 16,5 2-1-16,-4-9-4 0,9-1-5 16,-6-2 3-16,9-9-3 0,-5 4 2 0,0-5-5 15,1 1 5-15,-2 4-1 0,1 7-2 16,-5-1 3-16,5 0-1 0,1 4 3 0,-8 4-4 15,-2 3 3-15,4 3 1 0,-3 1-3 16,0 2 1-16,4 5-1 0,-2-1 4 16,1 7-1-16,1 2-3 0,-12 0 5 0,27 7 0 15,-13-2-2-15,4 9 1 0,-6-2 2 16,2 2-2-16,-6 6 11 0,7 2-7 16,-4-4 2-16,-2 6-1 0,-2 3-1 0,3-3 1 15,-4 1 2-15,0 3-4 0,-2-4 3 16,3 2-3-16,-6 2 4 0,3-3 0 15,2 2 0-15,-5-3-5 0,3-3 2 16,0 2-2-16,-4-3 0 0,7-3-4 0,-5 2-2 16,-2-6-10-16,4 6-8 0,-4-7-6 15,0 0-11-15,4 1-9 0,-4-4-99 16,0 1 51-16</inkml:trace>
  <inkml:trace contextRef="#ctx0" brushRef="#br0" timeOffset="74956.28">22434 11430 360 0,'0'0'-21'0,"-18"-4"10"0,18 4 4 16,-11-5 3-16,11 5 2 0,-7-8 2 16,7 8 2-16,0 0 0 0,0 0 0 15,0 0-4-15,0 0 4 0,0 0-2 16,18-17-4-16,-6 15 0 0,-2-2-7 0,6 2-7 15,2-1-6-15,-6 2-14 0,4-3-38 16,-2 1 26-16</inkml:trace>
  <inkml:trace contextRef="#ctx0" brushRef="#br0" timeOffset="78752.64">23521 11234 199 0,'7'-6'-8'0,"-7"6"3"0,0 0 3 0,0 0 5 16,6-7 0-16,-6 7 4 0,0 0-1 15,0 0-2-15,0 0 6 0,0 0 0 0,0 0 5 16,0 0-2-16,0 0 2 0,-44 12 1 16,36-5-5-16,-6-2 2 0,2 3 0 15,-3-1-3-15,-2 3 3 0,5-3-2 0,-4 1-2 16,1 5 0-16,2-6 2 16,-1 4-3-16,1-5 2 15,-2 2-3-15,3 0-1 16,2-1 3-16,0 1-9 0,0-3 0 15,2-1-9-15,-3 3-4 0,4-3-3 0,-2 0-4 16,9-4-9-16,-17 7-9 0,17-7-65 16,-11 1 35-16</inkml:trace>
  <inkml:trace contextRef="#ctx0" brushRef="#br0" timeOffset="79023.57">23172 11153 254 0,'0'-13'-9'0,"0"13"6"0,0-10 5 16,0 10 1-16,0 0 0 0,0-12 3 16,0 12 3-16,0 0-2 0,0 0 3 0,0 0 4 15,0 0-2-15,33 15 1 16,-22-8 1-16,-3 5 4 0,8 1-3 0,-2-1-2 16,1 5 3-16,4-1-3 0,2 4-2 15,-4 3-4-15,9-3 4 16,-8 1-2-16,4 1-4 15,-2 0-5 1,-4-2-3-16,2 2-11 16,1-4-8-16,0 2-8 0,-2-4-13 15,-1 2-73-15,5-5 39 16</inkml:trace>
  <inkml:trace contextRef="#ctx0" brushRef="#br0" timeOffset="79147.4">23881 11290 276 0</inkml:trace>
  <inkml:trace contextRef="#ctx0" brushRef="#br0" timeOffset="79514.39">23885 11273 236 0,'0'-15'-10'16,"0"15"5"-16,0-14 7 0,0 14 7 0,-4-16 0 16,4 16 5-16,0-18 0 0,0 18 3 15,-4-14 5-15,4 14-3 0,0-19 4 16,4 11 2-16,-4 8 1 0,4-21-3 15,-1 13 4-15,1-2 0 0,1 1 1 0,2-2-2 16,1 3-2-16,0 0 0 0,2-1-6 16,5 1 2-16,-3 1 1 0,5-1-4 15,-2 4-2-15,1-1 2 0,0 4-4 0,1-3 0 16,-1 1-2-16,2 3 3 0,-2 0-4 16,0 3-2-16,1 2 1 0,-2 0-1 15,1-1 0-15,-6 7 0 0,2 0-1 0,-1 1 3 16,0 0-3-16,-6 1-3 0,-1 0 1 15,-1 6-2-15,-3-3 0 0,-3 3 1 0,-6 1 1 16,-2-2 1-16,-4 1 0 0,-1 5 0 16,-2-3-3-16,-8-1 4 0,4 3-2 15,-1-3-1-15,-2-3-2 0,2-2-2 0,7 1 2 16,-1-4-4-16,5 1 0 0,-3-5 2 16,6 3 3-16,-1-3 2 0,6-1 1 15,4-7-3-15,4 13-5 0,-4-13 4 0,18 7 2 16,-2-3 1-16,2-3-4 15,8-1-2-15,-4 0-1 0,6 0 3 0,4-1 0 16,-5 1 1-16,2-4 3 0,2 1-4 16,-8 2 4-16,3-2-1 0,-3 0-3 0,-6 3-10 15,-1-1-7-15,0 1-11 0,3-4-22 16,-11 1-28-16,-8 3-34 0,17-4-104 16,-9-1 73-16</inkml:trace>
  <inkml:trace contextRef="#ctx0" brushRef="#br0" timeOffset="81148.75">29181 8044 526 0,'-12'0'-39'0,"12"0"7"0,0 0 1 0,0 0 4 15,0 0 2-15,0 0 6 0,0 0 0 16,0 0 3-16,43-14 2 0,-26 14 2 0,-5-1 1 15,4-3 0-15,1 1 0 0,-2 3 6 16,1-2-1-16,-16 2 0 0,27-2 2 16,-14 0 0-16,-13 2-2 0,20-3 3 15,-20 3 0-15,19 0 2 0,-19 0-5 0,14-1 2 16,-14 1 0-16,0 0 1 0,16-4-2 16,-16 4 1-16,0 0 2 0,0 0 0 15,18 0 0-15,-18 0 1 0,0 0 1 0,0 0-1 16,0 0 0-16,16-3-1 15,-16 3 1-15,0 0 2 0,0 0-1 0,0 0-2 16,0 0 4-16,0 0 0 0,16 0 5 16,-16 0 0-16,0 0 1 0,0 0-1 0,0 0 4 15,0 0 0-15,0 0-4 0,0 0 1 16,0 0-1-16,0 0 3 0,17 0-3 16,-17 0 1-16,0 0-3 0,0 0-1 0,0 0 3 15,15-1-4-15,-15 1 4 0,0 0-4 16,0 0 0-16,0 0 0 0,0 0 2 15,0 0-2-15,16 0-1 0,-16 0-1 0,0 0-1 16,0 0 3-16,0 0-1 0,12-4-1 16,-12 4 2-16,0 0-3 0,0 0-1 15,0 0 0-15,0 0-1 0,0 0-4 16,0 0-2-16,0 0-11 0,0 0-6 0,0 0-16 16,14 5-40-16,-14-5 28 0</inkml:trace>
  <inkml:trace contextRef="#ctx0" brushRef="#br0" timeOffset="84141.87">24452 11177 113 0,'22'-4'31'0,"-11"1"-18"0,-11 3-1 15,12-1-3-15,-12 1-3 0,15-7 0 16,-15 7 3-16,10-2-2 0,-10 2 1 0,0 0 4 16,0 0 2-16,0 0-3 0,0 0 2 15,-44 13 0-15,24-6 2 0,-1 3 1 16,-2 1 0-16,-6 1 3 0,-6 3 2 15,2 2-2-15,-2 0 1 0,-9 5 5 94,-2-4-5-78,-2 6 1-16,2-5 0 0,-3 1-1 0,1 0-3 0,4 0-2 0,5-4-3 0,6-3-1 15,0 5 2-15,2-12-3 0,8 6 3 0,-2-5 2 0,6 1 4 0,3 1 2 16,0-5 0-16,2 0-4 0,3 2-6 0,11-6 0 0,-12 2-9 0,12-2-1 16,0 0-13-16,0 0-3 0,0 0-7 0,0 0-13 0,0 0-15 0,0 0-20 0,0 0-106 0,-11-14 60 0</inkml:trace>
  <inkml:trace contextRef="#ctx0" brushRef="#br0" timeOffset="85085.12">21177 10808 439 0,'11'-6'-32'0,"-11"6"4"0,0 0 4 16,0 0 8-16,14-4 12 0,-14 4 6 16,0 0 2-16,0 0 0 0,0 0 4 0,0 0 0 15,12-4 0-15,-12 4-2 16,0 0 0-16,0 0 1 0,0 0 0 0,0 0 3 16,0 0 6-16,0 0 0 0,0 0 2 15,-12 27 4-15,4-18 5 0,-1 1-6 0,-10 6 6 16,3-2 6-16,-2 1-5 15,-5 5 0 1,-4 3-1-16,-3-3 4 16,-4 8 7-16,-6-3-9 0,-5 0-1 15,0 2 3 1,-13 0-2-16,0 3-6 16,-6 0 6-16,-2-5-3 0,6 0-1 15,-2 1 5-15,4-9-6 16,4 3-1-16,4-4-5 0,1 0 4 15,12-3-1-15,2-1-4 16,-1-1-4-16,9-2 9 0,5-1-8 16,-5-1 2-16,12 1 4 0,-1-1 4 0,-2-2-4 15,7-1-2-15,-5 0 2 16,5 0 2-16,-1 3-2 0,12-7-3 16,-18 4 1-16,8 2-5 0,10-6 2 0,-9 4-2 0,9-4-3 15,-17 4-7-15,17-4-15 0,-8 6-14 0,8-6-12 0,0 0-9 16,0 0-16-16,0 0-14 0,0 0-12 0,0 0-23 0,0 0-210 0,16 14 162 0</inkml:trace>
  <inkml:trace contextRef="#ctx0" brushRef="#br0" timeOffset="87119.56">25801 10633 767 0,'11'-5'-71'16,"-1"3"11"-16,-2-3 14 0,-8 5 10 0,15-8 10 16,-15 8 10-16,12-5 7 0,-12 5 1 15,11-7 5-15,-11 7-1 0,5-5 2 16,-5 5-3-16,0 0 2 0,11-6 0 15,-11 6 1-15,0 0-1 0,0 0 5 16,0 0-1-16,-23-13 1 0,23 13-2 0,-27-1 6 16,11-2-6-16,-1 0 1 0,1 3 0 15,-1 0-1-15,-3 0 0 0,4 3 0 63,-6 0 1-63,4 2-1 0,-2 2-1 15,2-1 1-15,2 2 1 0,-5 3-3 0,5-2 2 0,4 2 2 0,-5 1 0 0,2-1-2 16,3 2 4-16,-4 2-1 0,5-3 3 0,-3 5-3 0,6-2 4 16,-3 2 2-16,0 0-1 15,2 5 3-15,2-4-3 16,-3 6 4-16,3-2-1 16,2 0 7-16,-3 4-4 0,5-1-8 15,-1 2 4-15,-3 1 1 16,3 4-1-16,3 0-1 0,-3 4 0 15,-3-4 1 1,1 5-1-16,-2-2 0 0,0 1-4 16,-3 1 1-16,-4 4 0 15,3-1 2-15,2-4-2 0,-6 7-1 16,-2-3 7 0,2-3-4-16,2-1-1 15,2-4-5-15,-3 4 3 0,7-8 0 16,0 2 5-16,1-6-9 15,3-2 2-15,2 1 6 16,2-6-4-16,2 3-2 0,9-2 1 16,-2-4 5-16,9 1-3 15,-2-2-4-15,1-3 7 16,7 0-3-16,-5-3 8 16,7 1 0-16,0-3 0 0,-4-1-8 15,1 3-1-15,-3-6 5 0,-1 2-6 16,-2 0 1-16,2-2 1 15,-7-1-8-15,4 3-11 0,-16-3-5 16,24 5-11-16,-15-5-13 16,2 3-7-16,-11-3-18 0,12 2-24 0,-12-2-111 15,0 0 69-15</inkml:trace>
  <inkml:trace contextRef="#ctx0" brushRef="#br0" timeOffset="87917.66">26868 10848 491 0,'4'-18'-39'0,"-4"18"7"0,2-12 6 0,-2 12 11 0,0-10 8 16,0 10 10-16,0 0 0 0,4-12 3 16,-4 12-5-16,0 0 2 0,3-11 1 15,-3 11-1-15,0 0-2 0,0 0-2 16,0 0 3-16,0 0 2 0,-28 25 2 15,23-13 1-15,-6 6-1 0,3 2 4 0,-3 0 0 16,-3 5 2-16,2 0 1 47,1 3-3-47,-1-1-1 0,1 1-3 0,1-7 7 0,0 5-7 0,0-2 6 0,3-6-1 16,3 2-2-16,-3-2 0 0,6 0 1 0,-7-6 7 0,5 2-3 15,3-2 7-15,-4-3 5 0,4-9-6 0,-4 16 1 0,4-16-3 16,0 0 2-16,0 0-3 0,0 0-1 0,0 0-5 15,0 0-3-15,0 0 2 0,0 0-1 0,-2-44-4 16,-8 29-2-16,0-2 1 0,-2 0-2 16,-6 2-2-16,2 0 1 0,-5 1-1 15,-2-1 1-15,-3 4 0 0,-1 1 0 0,0 2-2 16,-5 2 5-16,0 5-8 0,3 2 4 16,-2 3 0-16,2 2 1 0,2 3-2 15,1-2 5-15,4 3-3 0,4 4 1 0,-2-2-2 16,5 0 2-16,7 1-1 0,-1-1 5 15,7 0-5-15,4 1 1 0,3-1 5 16,7 3-2-16,7-2-1 0,-3-3-1 0,2 0-1 16,4 0 3-16,0-4-6 0,-2 0 1 15,7-1-2-15,-4 2-2 0,-2-6-2 16,-2 2-4-16,-1-1-5 0,-2-2-6 16,2 2-1-16,-2 0-15 0,0 1-11 0,-3-3-8 15,2 0-13-15,-15 0-122 0,22 0 65 16</inkml:trace>
  <inkml:trace contextRef="#ctx0" brushRef="#br0" timeOffset="88509.49">27048 10773 464 0,'0'0'-34'0,"0"0"8"0,6-13 7 0,-6 13 7 15,6-7 6-15,-6 7-2 0,0 0 2 0,0 0-3 16,10-5 8-16,-10 5 4 0,0 0 1 16,11 21 5-16,-11-13-5 0,4 5 7 15,-1 5-3-15,1 2 3 0,-4 4 0 16,4 0 4-16,-3 1 0 62,-1 2-3-62,0-2 3 0,0 2-5 0,4 1 3 0,-1-2 3 0,-3 2-2 0,0-2 9 0,4-4-17 16,-4 1 4-16,4-3 3 0,-4-4 0 0,2-1-1 0,2-1 5 16,-4-2 7-16,2 0 0 0,2-4-6 15,2 0 0-15,5-6 0 0,4 2-3 16,-15-4-2-16,26-6-3 0,-10-4-2 0,3 0-1 15,2-6 2-15,-1-1 5 0,3-3-11 16,4-1 2-16,-9-1 0 0,8 1-4 0,-8 0 2 0,2 1-3 0,-2 4 3 0,-4 0-9 0,-2 1-3 0,3 0-1 16,-7 5-4-16,3-1 1 0,-6 3-18 15,4-3-10-15,-3 1-12 0,-4 2-7 16,-2 8-12-16,4-12-97 0,-4 12 57 0</inkml:trace>
  <inkml:trace contextRef="#ctx0" brushRef="#br0" timeOffset="88971.36">27740 10760 407 0,'9'-4'-37'0,"-9"4"2"16,0 0 6-16,8-4 1 0,-8 4 6 16,0 0 5-16,0 0 9 0,0 0 4 0,0 0 5 15,4 21-1-15,-4-21 5 0,-11 23 2 16,6-6 1-16,-6 0 3 0,-2 5 2 15,0-4 3 1,-1 8 3 0,-2-1-5-16,0-1 4 0,-1 1-5 0,2 1 3 0,-1-1-3 0,4-1 2 0,-2 1-2 15,0-1-1-15,9-5-3 16,-6 2 1-16,5-2-2 0,2 1 2 16,0-5-2-16,4 2 3 15,0-4-6-15,4 2-3 0,0 0-8 0,5-3-7 16,-1 1-8-16,4-2-11 15,0 1-10-15,3-6-84 16,2 0 43-16</inkml:trace>
  <inkml:trace contextRef="#ctx0" brushRef="#br0" timeOffset="89242.45">27945 10898 306 0,'11'-10'-26'0,"-6"6"1"0,-5 4 2 0,0 0 1 16,11-7 12-16,-11 7 6 0,0 0 3 16,0 0 5-16,0 0 5 0,2 21 5 0,-2-21-1 15,-6 23 0-15,-1-10 1 16,2 6 2-16,-6-2 2 0,0 3-6 0,1 3 9 16,0-3-3-16,0 5-1 0,-2-6-2 15,1 5 3-15,0-3 0 0,1 1-3 0,4-4 2 16,4 4 1-16,-6-5-1 0,5 0-3 15,3-2 0-15,3-3-3 0,1 3-1 16,0 1-3-16,4-4-8 0,2-2-9 16,5 0-9-16,-3-2-12 0,3-2-9 0,2 0-13 15,-1-4-78-15,-4-2 44 0</inkml:trace>
  <inkml:trace contextRef="#ctx0" brushRef="#br0" timeOffset="89412.36">27818 11105 317 0,'30'-7'-29'16,"-30"7"5"-16,30 0 3 0,-16 0 0 0,2 0 4 16,5 0 0-16,-5 3-3 0,0-6-38 15,5 3 20-15</inkml:trace>
  <inkml:trace contextRef="#ctx0" brushRef="#br0" timeOffset="89697.75">28245 10776 155 0,'0'0'-2'0,"23"8"0"0,-9-2 3 16,5 5 9-16,-3 4 1 0,4-1 5 15,1 8 0-15,-5 2-1 0,2-2 4 16,-6 2-3-16,-2 6 0 0,-3-2-3 16,-3 0-2-16,0-2 1 0,-8 5-2 15,0 5-1-15,1-7-2 0,-7 3-5 16,-5 0-4-16,3-5-8 0,-4 4-9 16,-5-3-11-16,2-3-19 15,-5 0-28-15,1-3 26 0</inkml:trace>
  <inkml:trace contextRef="#ctx0" brushRef="#br0" timeOffset="90012.76">26581 11545 253 0,'-19'-1'13'0,"2"-3"0"0,4 2 0 16,-1-2 8-16,14 4 8 0,-16-1 6 15,16 1-6-15,0 0 13 0,-14-7-6 16,14 7-8-16,0 0 0 0,0 0-8 16,0 0 1-16,48-5-5 0,-26 5 2 0,10 0-2 15,6-3-2-15,7 3 2 0,10 0 1 16,-2 0 4-16,14 3-5 0,2-3 6 16,2 5-9 30,-1-3 7-46,1 0-7 0,-10 2-3 16,3 2 4-16,-4-1-9 0,-10 2-3 0,-2-3-8 0,-10 0-13 0,2 5-18 0,-9-8-6 0,-4 6-14 0,-5 1-17 16,-4-3-123-16,-2 1 67 0</inkml:trace>
  <inkml:trace contextRef="#ctx0" brushRef="#br0" timeOffset="90512.56">27370 11673 504 0,'0'0'-14'0,"-8"-8"5"0,8 8 0 0,0 0 7 15,-10-7 3-15,10 7 2 0,0 0 3 16,-15-5-5-16,15 5 2 0,0 0 5 16,0 0 4-16,-23 16 1 0,17-5 6 0,-4 5-2 15,-3 1-1-15,-7 4 2 0,5 5 1 16,-3 2 3-16,2 0-2 0,-6 4-7 0,2 4 9 15,2 1-8-15,-8-2-5 0,10 2 6 16,-2 0-5-16,0-5 2 0,4 2 1 16,4-4-6-16,-3-3 0 0,4-4 2 15,-2-1 0-15,0-4 0 0,6 0-5 0,-2-7 4 16,3 2 0-16,-2-3-1 0,2-2-5 16,4-8 4-16,0 0-1 0,0 0-6 15,0 0-1-15,-27-18-2 0,20 2-5 16,-5 0 1-16,-2-5 0 0,-5 1-2 0,-1 0 2 15,-1-3-2-15,-2 3 4 0,0 0-2 16,-2 3 5-16,1 2-3 0,-7-2 4 0,2 4-5 16,2 3 10-16,-6 1-7 0,2 4 1 15,-1 2-1-15,8 0 5 0,-2 6-2 16,-2 0-5-16,8 2 1 0,-2 2 1 16,4 3 5-16,4 0-7 0,4 0 3 0,3 0 2 15,6-1 2-15,-3 4 2 0,4-1 0 16,4-1-3-16,-3-2 1 0,10 3 1 15,-1-4-1-15,6 6 1 0,-4-8-5 0,10 2 1 16,-2-1-7-16,4 0-4 0,-4-6-3 16,-2 4-4-16,8-2-5 0,-8-3-5 15,9 0-3-15,-3 3-12 0,-1-3-6 0,-1-3-8 16,6 3-84-16,-5-3 48 0</inkml:trace>
  <inkml:trace contextRef="#ctx0" brushRef="#br0" timeOffset="90956.23">27285 11802 362 0,'9'-8'-22'0,"1"-1"7"0,-4 1 4 0,5 1 5 16,-6 2 11-16,5-2 2 0,-10 7 1 15,12-10 1-15,-6 6-3 0,-6 4 1 16,0 0-2-16,10-6 2 0,-10 6 3 0,0 0 1 16,0 0 3-16,4 20 1 0,-4-20-1 15,0 22 3-15,-4-6 4 0,2-2-4 16,-6 10 4-16,6-5-5 0,-5 4 2 16,-1-1 2-16,7 2-1 15,-10 2-2-15,7-1-2 0,-3 0 1 16,-3-1-9-16,4 2 7 15,2-4-1-15,2 4-4 0,-2-5-1 16,-3 0-1-16,7-1 2 16,0-1 2-16,0 0 8 15,4-2-14-15,-1-2 6 0,3-1-1 16,4 0-8-16,0 0 0 0,2 0-3 16,7-5-2-16,-2 0-4 0,-1 2-2 0,-4-3-12 15,6-3-5-15,-2-1-7 0,1 0-7 16,-1-4-5-16,0 0-11 0,-16 0-11 15,28-4-84-15,-19 0 52 0</inkml:trace>
  <inkml:trace contextRef="#ctx0" brushRef="#br0" timeOffset="91178.59">27418 12130 383 0,'-6'-4'-19'0,"6"4"7"0,-11-10 3 0,11 10 9 0,-5-11 2 0,5 11 1 15,0 0 3-15,0 0 3 0,5-17 6 16,-5 17-5-16,12-4 1 0,-12 4 0 15,25-4-1-15,-13 1 2 0,3 3-3 0,-2-1 9 16,3 1-9-16,-1-3 0 0,-15 3-5 16,24 0-4-16,-9 0-6 0,-2-3-13 15,-13 3-18-15,27-2-18 0,-18-1-69 0,6 0 42 16</inkml:trace>
  <inkml:trace contextRef="#ctx0" brushRef="#br0" timeOffset="92686.8">28752 11318 308 0,'0'0'-13'16,"0"0"5"-16,-22 0 10 0,22 0 14 0,0 0-3 16,0 0 4-16,0 0 3 0,-12 0 4 15,12 0 2-15,0 0 3 0,0 0-1 16,0 0 4-16,0 0 1 0,0 0-5 0,0 0-1 16,0 0-3-16,0 0-3 0,0 0 0 15,0 0 9-15,50-2-16 0,-34 2-1 16,1 0 3-16,-1 0-3 0,5 0-1 15,-1-3 0 1,-2 3-3-16,0 3 3 0,-2-6 0 0,-1 6-4 16,-15-3 0-1,27 0-6-15,-15-3-6 16,-12 3-9-16,21 0-9 0,-10 3 0 0,-11-3-12 16,16 0-8-16,-16 0-7 0,0 0-14 15,12 0-128-15,-12 0 65 0</inkml:trace>
  <inkml:trace contextRef="#ctx0" brushRef="#br0" timeOffset="93474.71">29785 10880 468 0,'-4'-11'-38'0,"4"11"9"0,0 0 4 0,0-16 4 16,0 16 6-16,0 0 8 0,0-13-2 15,0 13 3-15,0 0 3 0,0 0 1 0,0 0-2 16,0 0 6-16,0 0 6 0,0 0 3 16,-29 29 0-16,22-14 7 0,-2 2-2 15,-1 3-1-15,2-1-1 0,-2 6 1 16,0 0 3-16,0 3-5 0,-1 2 2 15,0-5 0-15,6 0 0 16,-2-1-6-16,1 2-3 16,0-4 7-16,-2-2-4 0,2 0-4 15,3-2 3-15,-1-6 0 0,0 1 3 16,3-1 8-16,1 0 1 0,-4-1 3 0,4-11-4 16,0 13-1-16,0-13-3 0,0 0-3 0,0 0 1 0,0 0-4 15,0 0-5-15,0 0-1 0,0 0-6 0,0 0-2 0,9-32-6 16,-9 32 5-16,-9-24 4 15,3 13-6-15,1 3-7 0,-6-2 5 0,3-1-2 16,-2 2 8-16,-5 3-7 0,3 0-2 0,-5-1 2 16,3 6 1-16,-3 1 8 15,17 0-6-15,-33 1 0 0,21 6 2 16,-3-3-2-16,3 4 1 0,-3 1-2 0,-1 2 2 0,6-1 4 16,2-2-2-16,0 3 3 0,1 2-2 15,0-6 3-15,3 4-1 0,3-2 2 0,1-9 0 16,0 23 3-16,1-15-5 0,7-2-1 15,-1 5-5-15,0-4-6 0,5-2-7 16,-2 2-10-16,5-1-9 0,1-2-15 16,0-1-66-16,1 1 41 0</inkml:trace>
  <inkml:trace contextRef="#ctx0" brushRef="#br0" timeOffset="94006.34">30101 10996 299 0,'4'-12'-11'0,"-1"1"10"16,1 0 7-16,-4 11 4 0,4-17 6 0,-4 6 4 15,0 11 5-15,1-13-1 0,3 5 1 16,-4 8 3-16,3-12-4 0,-3 12 7 16,0 0-10-16,4-13-5 0,-4 13 3 0,0 0-7 15,0 0 1-15,0 0-5 0,0 0 2 16,0 0 1-16,0 0-1 0,16 33 3 16,-16-16-5-16,5 3 5 0,-5-1-7 15,1 6 1-15,-1 1-4 16,0-1 1-16,4 2 2 15,-8-2 1-15,4 0 1 0,0 1-4 16,0-5-3-16,0 3 1 16,0-7 4-16,0-2-3 0,0 4 0 15,0-6-1-15,-1-1 4 0,2 1-1 16,-1-2 4-16,0-11 1 0,4 15-4 0,3-13 2 16,-7-2 0-16,15 3-3 0,-15-3-1 0,18-11 1 15,-8 3-2-15,7-4-6 0,-1-5-1 16,5-3-2-16,2-5 2 15,-3-1-1-15,3 0-6 0,5-6 6 16,-8 4-3-16,2 0-1 16,0 0 6-16,-4 1-2 15,2 4-3-15,-4-2 0 0,2 2-2 0,-4 6 1 0,-2 0-6 0,3 2-2 0,-7 0-4 0,3 2-8 0,-6 4-6 0,6-2-10 0,-5 4-6 0,-6 7-1 16,11-10-91-16,-11 10 49 0</inkml:trace>
  <inkml:trace contextRef="#ctx0" brushRef="#br0" timeOffset="94688.96">30514 11194 349 0,'0'0'-21'0,"0"0"9"15,-6 7 6-15,6-7 4 0,0 0 1 0,0 0 2 16,-10 7-1-16,10-7 0 0,0 0 2 16,0 0-2-16,0 0 2 0,-4 8 1 0,4-8-1 15,0 0-1-15,0 0 0 0,-9 6-3 16,9-6 4-16,-8 11 1 0,7-4-1 16,1-7-1-16,-10 16 2 0,5-10-1 15,-2 5 0 16,3 0 1-31,-2 1 1 0,0-3 1 0,2 2-4 16,-2 1 4-16,-1-2-1 0,2 0 0 0,-1-2-1 0,2 1 1 0,4-9-1 0,-5 15 4 0,5-15 2 16,-7 14 3-16,7-14 4 0,0 0-2 15,0 8-3-15,0-8 1 0,0 0-1 0,16 0 6 16,-16 0-9-16,0 0-2 0,32-8-2 16,-24-1-1-16,7 1 0 0,-3 0 2 0,3-3-1 15,-3 5 0-15,-2-6-1 0,5 2 1 16,-7 2-2-16,3 2-1 15,-1-2 1-15,0 1 0 0,-4 2-7 0,-6 5 12 0,15-11-11 16,-15 11-1-16,8-8 1 0,-8 8 1 16,8-1-1-16,-8 1 0 0,0 0 2 0,0 0-1 15,13 18 1-15,-13-11 0 16,0-7 4-16,4 17-4 0,-2-5 2 16,-2-2 2-16,4 2-4 0,-4-2 2 15,4 1 2 1,-2 0-2-16,5-1 3 0,-3-2 1 15,0 3 1-15,1-3-1 0,2-3 0 0,0 2 2 0,-7-7-3 16,16 5 0-16,-6-5 2 0,-10 0-1 16,20-5-1-16,-20 5 2 0,18-11-4 0,-8 2-2 15,0-2 3-15,-4-1-3 0,1-1-7 16,2-2 3-16,-6 1-7 0,5 0-3 0,-5 2-4 16,-3 0-9-16,4 0-9 0,-4-1-11 15,0 4-81-15,0 9 44 0</inkml:trace>
  <inkml:trace contextRef="#ctx0" brushRef="#br0" timeOffset="95048.38">31270 10760 312 0,'0'0'-26'0,"0"0"4"0,0 0 4 16,0 0 8-16,0 0 2 0,0 0 6 16,0 0 4-16,-26 30 7 0,16-15-3 0,-3 6 1 15,2-2 2-15,-1 5 4 16,-4 3 1-16,2-1-3 0,-2 4 3 0,-2-5-1 15,6 3-2-15,-6 0 2 0,6-1 0 0,1 1-4 16,0 2 0-16,3-4 1 0,0-1 0 16,6 0-3-16,-2-6 2 0,0 1-3 15,4 3 2-15,0-6-2 0,0-2-2 0,8 5-4 16,-2-2-10-16,4-4-6 0,0 2-9 16,8-2-10-16,-2-4-13 15,2 0-56-15,4 1 35 0</inkml:trace>
  <inkml:trace contextRef="#ctx0" brushRef="#br0" timeOffset="95385.27">31510 10933 248 0,'0'0'-18'0,"0"0"5"0,0 0 8 0,0 0 7 15,0 0-3-15,0 0 3 0,0 0 4 0,-9 36 3 16,2-21 2-16,5 2 1 0,-8 0 4 16,1 3 0-16,4 0 0 0,-6 2 2 15,4 0-4-15,6 2-3 0,-10-2 4 16,5 0 3-16,2 2-3 0,-2-2 3 0,2-4 2 15,-1 4 0-15,5-5-4 0,-1 0-2 16,1 1 3-16,1-4-2 0,4 2-3 16,1-2-1-16,-2-4-6 0,6 1-6 15,1 0-9-15,1-5-9 0,-1 2-11 0,5-4-13 16,-3-4-13-16,3 3-74 0,3-3 44 16</inkml:trace>
  <inkml:trace contextRef="#ctx0" brushRef="#br0" timeOffset="95603.93">31413 11165 315 0,'0'0'-27'0,"0"0"7"15,0 0 2-15,0 0 2 0,32-9 6 16,-32 9-2-16,27 4 0 0,-11-2 6 0,1 1-4 15,3 2 5-15,3-2-3 0,-1 1-1 16,0-1-3-16,0 2-1 0,-2-2-4 16,2-1-24-16,0 2 14 0</inkml:trace>
  <inkml:trace contextRef="#ctx0" brushRef="#br0" timeOffset="95864.92">32032 10830 109 0,'29'22'4'0,"-5"-5"7"0,-5 2 7 16,-5 1-1-16,-2 0 6 0,-1 0-2 15,-4 5 0-15,-3-2-3 0,-3 2 9 16,-1 2-8-16,0-2-1 0,-5 3-4 0,2-1 0 15,-8 1 1-15,-2 1-5 0,0-1 1 16,-2-1-2-16,-1 2-9 0,-3-4-3 16,-1-1-13-16,-1 2-7 0,2-5-14 15,-5 2-65-15,-4-3 34 0</inkml:trace>
  <inkml:trace contextRef="#ctx0" brushRef="#br0" timeOffset="96304.55">29464 11690 301 0,'-12'-5'8'0,"-4"4"-3"0,5-3-2 15,11 4 1-15,-16-4 8 0,16 4-2 0,-15-3 4 16,15 3-1-16,-10-4-2 0,10 4 1 16,0 0 3-16,0 0 0 0,0 0 3 15,0 0-7-15,0 0 7 0,0 0 1 0,48 8-1 16,-22-1 3-16,8-3 1 0,8-2 0 16,6 4 1-16,14 0-1 0,8 1 2 62,10-6 2-46,14 5-1-16,6 0-2 0,36 2 6 0,-2 2-5 0,-20-2 2 0,-20-3 3 0,4 0-7 0,-8-1 1 0,-12 3-3 15,-13-3 1-15,2 0-10 0,-15-1-3 0,-7 1-13 0,-6 0-10 0,-3 2-3 16,-10-2-9-16,-3 3 4 0,-7-2-19 16,-5 1-13-16,-5 0-15 15,-2 0-14-15,-4-6-117 0,0 0 69 0</inkml:trace>
  <inkml:trace contextRef="#ctx0" brushRef="#br0" timeOffset="96941.5">30248 11869 499 0,'-12'-4'-31'0,"12"4"-3"16,0 0 8-16,-15-3 2 0,15 3 5 16,0 0 10-16,-12 14 6 0,12-14 0 0,-11 14 5 15,5-3 5-15,-2 6-2 0,0-1 6 16,0 6 2-16,-2 2 1 0,-4 1 1 16,2 4-1-16,-3-1 5 0,3 6-2 0,-4-2 1 15,1 0 0-15,2 1-3 0,-3 2-3 16,1-5 0-16,-1 2-1 0,6-1 2 15,-2-4-2-15,1 1-5 0,0-8 0 0,2 0 0 16,2-2 2-16,1 1 1 0,0-6 5 16,1-1 6-16,0 0 0 0,1-4 0 0,4-8-5 15,-3 7 1-15,3-7-5 16,0 0-2-16,0 0 9 0,0 0-12 0,0 0-1 16,-4-43-2-16,0 29 3 0,-3-4-7 15,6 4-1-15,-10-4 9 16,1 0-11-16,0 0-2 0,-3 4 5 0,-2 0-3 15,-1-3 2-15,0 5 2 0,-5 0 5 16,2 3-14-16,-1 1 8 0,-2 2-1 16,-6 4 2-16,8-1-5 0,-2 3 3 15,4 3 4-15,-2 2-2 0,-2 2 0 16,4 1-2-16,4 2 3 16,1 1-2-16,4-3 4 0,-2 3-4 15,4 2-1-15,3-2 6 0,2-3-1 16,4 5 6-16,2-2-5 0,7 1-2 0,0-3 3 15,5 2-1-15,2-1 7 16,4-2-8-16,0-1-3 16,2-3-4-16,3 3 1 0,-2-6-4 15,2 2-5-15,-2-3-5 0,-2-3-7 16,0 3 1-16,3-1-9 0,-6-3-6 16,4 1-14-16,-8-1-8 0,4-3-118 0,-2 3 61 15</inkml:trace>
  <inkml:trace contextRef="#ctx0" brushRef="#br0" timeOffset="97258.73">30530 11921 435 0,'7'-5'-29'0,"1"-2"4"0,-8 7 1 16,7-8 4-16,-7 8 2 0,10-11 2 15,-10 11 6-15,0 0 5 0,0 0 5 0,0 0 5 16,0 0 1-16,0 0 5 0,0 0 3 16,0 0 3-16,-25 36 1 0,13-22 0 15,1 4 4-15,-1 0-2 0,-2 2 0 16,2 5 3-16,-3 2-3 0,4-2 6 16,-1 3-4-16,-1 1 3 0,4-3-7 0,-1-2 3 15,5 1 1-15,-2 0 2 0,3 1 3 16,4-2-1-16,0-2 1 0,0-2-4 15,4 3 0-15,3-6 1 0,-2 1-6 0,5 0-1 16,-1-3-4-16,0-2-9 0,5-1-7 16,-1-2-8-16,3-2-12 0,-1-4-11 0,1-2-10 15,1 2-7-15,-1-8-11 0,1 2-10 16,-1 0-113-16,-1-4 63 0</inkml:trace>
  <inkml:trace contextRef="#ctx0" brushRef="#br0" timeOffset="97482.32">30442 12168 472 0,'-8'-6'-18'15,"8"6"1"-15,-9-6 1 0,9 6 9 16,0 0 5-16,0 0 7 0,0 0 2 0,29-8 4 16,-17 5 0-16,7 3-2 0,-2 0 0 15,2 0-2-15,1 0 1 0,1 0-1 16,2-3 0-16,0 3-5 0,3-2-9 15,-3 0-5-15,2-2-15 0,-2 0-8 16,4 2-17-16,-5-5-72 0,1-1 43 0</inkml:trace>
  <inkml:trace contextRef="#ctx0" brushRef="#br0" timeOffset="98391.4">31680 10628 299 0,'10'-7'-26'0,"-10"7"3"0,15-8 5 0,-8 5 2 0,2-2 3 16,2 1 3-16,1-1 4 0,2-1 3 15,0 0 4-15,-2-1 2 0,6 3 3 16,1-4-1-16,1 3 0 0,1 1-1 16,-2 0 3-16,4 0 4 0,3 0 3 0,-6 0-4 15,2 2 1-15,0 2-2 0,0-4 5 16,-6 4-5-16,2 0 2 0,1-1-1 16,-3 2-3-16,1-1 0 0,-5 0-2 15,3 0 0-15,-3 0 2 16,-1 4-4-16,1-2 2 0,-12-2 1 0,17 12 0 0,-9-6-2 15,0 1 6-15,0 5 1 0,-5 1-1 0,1 5-2 16,-3 2 5-16,-1 4 0 16,0 1-1-16,0 6 1 0,-1 5 3 0,-3 0 1 15,-3 6 0-15,0 9 3 16,2-2 0-16,-3 6 1 0,-3 8-3 16,-1 2 2-16,6 0-2 0,-9 3-2 15,7 4 7-15,-3 2-4 16,-3 22 0-16,2-16 8 0,-3-10-11 15,3 2 0-15,-3 2-6 16,-1-5 4-16,-1 2-3 0,1-3 2 16,3 0-5-16,-3-3 4 15,1-2 4-15,3-3-9 16,-3-7 3-16,3-4-2 0,2-1 2 16,-1-4 0-16,0-8-4 15,3 3 3-15,0-10 2 0,2 1 0 16,-4-8-4-16,8 1 7 0,-6-2-11 15,1-2 4-15,6-2 2 0,-3-2 1 16,-3-4-5-16,0 2 0 0,-1-1 6 16,0-4-2-16,-6-3-3 0,2 2 1 15,-3 0 0-15,-2-3-2 0,-3 0 7 16,1-2-7-16,-8 0 1 0,5 0-1 16,-5 2-4-16,2-2 4 0,-2 0-5 15,2 1 1-15,1 0 5 0,5-1-5 16,-6-2 0-16,6 2-1 15,3 2 1-15,-5-3 0 0,6 2 2 16,-1-1-3-16,16-2 8 0,-23 3-7 0,11-3 3 16,-2 3 16-16,14-3-5 0,0 0 1 0,-19 0-5 15,19 0 6-15,0 0-5 0,0 0-1 0,0 0 0 0,0 0-10 0,-11-8-13 16,11 8-7-16,0 0-20 0,0 0-27 0,0 0-37 0,-10-10-74 16,10 10-93-16,0 0 212 0</inkml:trace>
  <inkml:trace contextRef="#ctx0" brushRef="#br0" timeOffset="101353.71">3189 13893 159 0,'4'-9'18'0,"-4"-2"11"16,0 11 4-16,3-15-4 0,1 9-2 16,-4 6-5-16,-4-18-4 0,4 18-5 15,0 0 0-15,0 0 1 0,0 0-1 0,0 0 4 16,0 0 2-16,0 0-1 0,-11 44 1 16,8-21 8-16,-1 2-5 0,-1 7 0 15,1 2 1-15,-3 0 1 16,3 0-1-16,2 4 0 15,-4 2-2-15,1-2-1 16,1-1 0-16,4 2-5 16,-1-5 1-16,1 1-2 15,0-8 5-15,-4 3-6 0,4-6-2 16,0 2 0 0,0-6-6-16,0-2 9 0,4 0 4 15,-4-4 17-15,1 0-6 0,-1-2-5 16,4-6 3-16,-4-6-3 0,0 0-4 15,0 0-3-15,0 0-6 0,0 0 3 0,0 0-5 0,0 0 3 0,-12-32-2 0,1 18-3 16,-2-1 0-16,-4 2-3 16,-2-2-4-16,-1-1 0 0,-3 4 3 15,-3 1-4-15,-2 2-2 16,-3 5 4-16,2-1-3 16,-2 2 2-16,-2 3-1 0,5 5 2 15,-8 1 2-15,8 3-2 16,-4 0 3-16,8 5-3 15,2-2-2-15,2 2-1 16,7 2 0-16,0-1 2 0,6 0-6 16,3 1 7-16,8-4-2 0,0 2 3 15,8 1-3-15,5-2-2 0,3-1 6 16,3 2-2-16,4-8-2 16,5 2 0-16,2 2-7 0,0-8-2 15,0 1-2-15,-4 0-3 16,3-3-2-16,-2-3-9 0,-2 0 4 15,-2 1-11-15,-1-1-13 0,-3 2-2 16,-7-5-13-16,1 1-13 0,-2 2-27 16,-6-2-102-16,5 1 69 0</inkml:trace>
  <inkml:trace contextRef="#ctx0" brushRef="#br0" timeOffset="101951.68">3766 14056 512 0,'6'-20'-27'0,"-6"13"12"0,4-4 8 15,-4 11 10-15,2-9 4 16,-2 9 5-16,4-13-1 0,-4 13-4 0,0 0-4 16,0 0 6-16,0 0 4 0,0 0 0 15,0 0-2-15,4 38 2 0,-1-20 3 0,1 0 0 16,-3 8-3-16,3-1 5 0,2 0-7 15,-1-1 2-15,2 6 1 16,-3-1-2-16,6 0 2 0,-2-1 2 16,0-4-5-16,3 0 2 15,-6-2 1-15,2-2 3 16,0-3 3-16,-2-1 2 0,4-1 3 16,-1-5 1-16,3-2-2 0,-2 0-1 15,6-2 1-15,-3-4-3 0,1-2-1 16,-13 0-3-16,31-10-1 0,-10 0 2 0,-5-3-9 15,3-3 4-15,1-7-3 16,-3 1 4-16,-1-6-9 0,2 1 1 16,-2-2 1-16,-2 2-4 0,-2 4-6 15,-1 3 1-15,0-2-7 0,-6 4-9 16,6 1-9-16,-5 2-8 16,0 3-18-16,3-1-16 15,-4 4-11-15,-2 1-7 0,-3 8-153 16,11-11 82-16</inkml:trace>
  <inkml:trace contextRef="#ctx0" brushRef="#br0" timeOffset="102222.56">4386 13738 588 0,'0'-21'-40'0,"0"21"9"0,0-15 5 16,0 15 11-16,0-9 2 0,0 9 2 0,0 0 1 15,0 0 9-15,0 0 4 0,0 0-1 16,0 0-1-16,0 0 2 0,20 35-1 16,-17-21 2-16,2 0-2 0,1 0 1 0,-2 5-1 15,-3-4-12-15,6 3-4 0,-3-2-16 16,2 2-10-16,-2-1-19 0,2-1-47 15,-2-1 36-15</inkml:trace>
  <inkml:trace contextRef="#ctx0" brushRef="#br0" timeOffset="102610.26">4984 13962 279 0,'8'-6'4'0,"0"-2"2"15,-2 2 5-15,-6 6 3 0,12-8 5 16,-8 2-3-16,-4 6 1 0,0 0 1 16,0 0 4-16,0 0-7 0,0 0 5 0,0 0-4 15,-26 22-3-15,14-10 3 0,-7 7 4 16,0 4-3-16,-2-1-2 0,1 5 1 15,-3 0-1-15,6 5 1 0,-3-3 3 16,1 6 1-16,5-2-6 0,2-4-6 16,1 3 5-16,0 0-4 0,6 2 4 15,-2-4-4-15,7-3 4 16,0-3-4-16,3 1 0 0,1 2-1 0,5-4 2 16,2-3-4-16,1-2-10 15,3 0-4-15,-2-2-11 16,7-2-9-16,-4 1-19 0,8-4-12 15,-4-2-20-15,-1-1-92 0,6-3 58 16</inkml:trace>
  <inkml:trace contextRef="#ctx0" brushRef="#br0" timeOffset="102925.48">5126 14162 424 0,'0'-10'-27'0,"4"-1"6"0,-4 11 6 0,0-17 6 16,0 17 5-16,2-15 4 0,-2 15 2 0,-2-13 2 16,2 13 8-16,0 0 1 0,0 0 3 15,0 0-3-15,0 0 3 0,-21 28-1 16,16-16 1-16,-5 5 3 0,5 0-1 16,-2 1-2-16,3 3 2 0,3 0-3 0,-4 1 3 15,5-1-7 32,5 2 8-47,-5-2-3 0,5 0 0 0,-1 2 0 0,4-3 0 0,3 0 1 0,4-4 2 16,-3 3-8-16,2-2 1 0,4-4-3 0,0 2-5 0,2-3-1 0,-4-1-6 15,6-3-3-15,-6-4-14 0,-3 0-3 16,3 2-15-16,-1-4-12 16,-15-2-17-16,18-2-111 0,-18 2 61 0</inkml:trace>
  <inkml:trace contextRef="#ctx0" brushRef="#br0" timeOffset="103060.18">5146 14352 438 0,'14'-4'-32'0,"-5"2"10"16,4 0-3-16,1-1 3 0,-1 0 2 0,3 1 0 15,-1 0 0-15,-3 2-2 0,5-4-7 16,-17 4-48-16,31-1 26 0</inkml:trace>
  <inkml:trace contextRef="#ctx0" brushRef="#br0" timeOffset="103343.54">5529 13856 193 0,'0'0'-2'0,"33"8"14"0,-13-2 1 0,3 10 7 15,9-1 10-15,-4 6 3 0,4 7 1 16,-4 3 4-16,4 4 0 0,-5 1-8 16,1-3 1-16,-6 8 0 0,0-5-5 15,-6 4-2-15,1-4-2 0,-12-4 2 0,5 3-7 16,-9-2-8-16,-1-2 1 0,-5-2-11 15,-2-3-9-15,-10 0-10 0,3 0-25 0,-4-1-25 16,-4-6-96-16,0-1 56 0</inkml:trace>
  <inkml:trace contextRef="#ctx0" brushRef="#br0" timeOffset="103824.85">3166 14958 426 0,'-21'0'-9'0,"5"0"2"0,4 3 2 15,-3-3-1-15,15 0 11 0,0 0 9 16,-22-3 10-16,22 3 2 0,0 0 0 0,-18-2-1 16,18 2-3-16,0 0 2 0,0 0 3 15,0 0-4-15,40 8 3 0,-13-6-5 16,2 1 5-16,14 1 3 0,9-1 1 15,15-1-4-15,9 1 1 0,24 0 2 0,40-1-4 110,13 0 0-110,10-2 7 0,9 8-6 0,-7-6 5 0,2-2 1 0,-2 3 3 0,-4-3-2 0,-7 5 1 0,-13-2-2 15,-28-2-2-15,-19-1-3 0,-22 3-5 0,2 0-3 0,-23-3-6 0,1 1-15 0,-7 6-14 0,-1-6-7 0,-10 4-5 0,-4 1-13 0,-3 2-10 0,-4 0-14 0,-2-2-15 0,-9 2-16 0,-5-4-191 0,1 4 195 0</inkml:trace>
  <inkml:trace contextRef="#ctx0" brushRef="#br0" timeOffset="104547.68">4462 15270 719 0,'0'0'-43'0,"-10"-9"6"0,10 9 7 0,-6-9 7 16,6 9 8-16,-10-8 2 0,10 8 1 0,0 0 7 15,0 0 3-15,0 0 13 0,-23 9 0 16,16-1-1-16,3 1 3 0,-2 2 0 0,-4 6 7 16,4 3 5-16,-2 3-4 0,1 0 13 15,2 5-8-15,-6 4-2 16,8-3-1-16,-5 4-1 0,2 2 3 16,0 0-10-16,2 1 7 0,2-4 3 0,-2-3-10 15,4-1 0-15,0 0 0 0,-4-4-1 16,4-1-4-16,0-1 4 0,0-7-2 0,0 2 4 15,0-1 0-15,-3-4 10 0,3-1-2 16,3-2-4-16,-3-9 3 0,0 12-1 0,0-12-13 16,0 0 2-16,0 0 3 0,0 0-2 15,0 0 2-15,0 0-13 0,-26-34 5 16,12 22 1-16,2-3-6 0,-4-1-4 16,-3 1 5-16,2 3-5 15,-2-1-2-15,-5 1 5 0,5 1-8 16,-3 2 8-16,-5 1-10 15,0 4 8-15,-5 1-2 16,10 3 0-16,-12 3 8 16,4-2-13-16,3 5 9 0,0 2-7 15,2-2 7-15,1 5-6 0,5 0 4 16,-7 1-5-16,8 0 5 16,2 0-3-16,6 1-3 0,-1-4 8 15,6 5-3 1,5-5 6-16,0 2-6 15,0-11 1-15,12 17 0 0,-2-9 4 16,6-1-5-16,0-2 0 0,6 0 7 0,-4-3-10 16,6 2 5-16,0-4-6 15,-1 0-7-15,4 0-7 0,3 0-8 16,-3-4-9-16,2 2-4 16,-2 0-15-16,0-1-6 0,-1 0-8 15,1 1-12-15,-3 0-148 0,-4-3 79 16</inkml:trace>
  <inkml:trace contextRef="#ctx0" brushRef="#br0" timeOffset="104961.43">4646 15316 589 0,'0'0'-31'0,"0"-20"7"0,3 12 11 16,-3 8 7-16,-3-15 3 0,3 15 7 15,0-12 8-15,0 12-6 0,0 0-3 16,0 0 9-16,0 0 3 0,0 0 9 16,0 0-4-16,0 0-1 0,-10 32-3 0,10-16 7 15,0 1-2-15,0 5 1 0,-4 0-5 16,4 1 0-16,0 2 1 16,-2 1 3-16,2 0 1 0,0 2-9 15,2 0 10-15,-2-2-5 0,-2-2-6 0,2 1 1 16,0 0 1-16,2-2-1 15,-2-3-7-15,4-1 6 16,-4-1-1-16,6 2 8 16,1-2-8-16,1-1 1 0,-3-2 7 15,6 1-5-15,-3-4-5 0,7 2 9 16,2-2-6-16,-1-1-4 0,5 0-6 16,-5-2-5-16,7 0-1 15,-2-1-13-15,2 0-1 0,-3-2-7 16,-4-2-6-16,3 1-9 15,-2-2-2-15,2-3-7 0,-7 0-15 0,0 0-10 16,-12 0-10-16,25-6-125 0,-14 0 71 0</inkml:trace>
  <inkml:trace contextRef="#ctx0" brushRef="#br0" timeOffset="105219.9">4729 15601 534 0,'-11'-5'-19'15,"11"5"3"-15,-16-3 5 0,16 3 1 16,-12-5 12-16,12 5 8 0,0 0-1 16,-17-4 1-16,17 4-1 0,0 0 4 0,0 0-2 15,0 0 1-15,0 0 2 0,0 0-3 16,40-3 0-16,-24 3 1 0,5-3-3 0,2 3 0 16,4-2-1-16,-1-4-4 0,4 5 7 15,0-4-10-15,0-3-8 0,0 4-11 16,9-4-13 15,-6 2-16-31,5-3-17 0,-5-2-99 0,-2 2 56 16</inkml:trace>
  <inkml:trace contextRef="#ctx0" brushRef="#br0" timeOffset="105664.58">6385 14612 412 0,'0'0'-19'0,"0"0"10"16,0 0 4-16,0 0 9 0,-8-8 8 15,8 8 3-15,0 0 1 0,0 0 2 0,0 0 1 16,0 0-1-16,0 0-2 0,0 0 2 15,0 0 1-15,0 0-7 0,0 0 4 16,32-8-4-16,-15 8 1 0,2 0-4 16,5 0-4-16,5 0 6 0,5 0-6 0,-4 0-5 15,4 0-6-15,3-3-6 16,-8 3-10-16,3 0-7 0,0 0-6 16,-9 0-6-16,0 0-12 15,-3-1-90-15,-3 2 49 0</inkml:trace>
  <inkml:trace contextRef="#ctx0" brushRef="#br0" timeOffset="105897.71">6465 14766 356 0,'0'0'-15'0,"-5"4"13"16,5-4 7-16,0 0 5 0,0 0 4 15,20 14 2-15,-12-13 1 0,6-1-4 0,4 0-1 16,-6 4-1-16,8-4 9 0,-3 0-13 15,-1 0-2-15,5 0-7 0,-1 0-8 16,-2 0-14-16,0 0-11 0,2 3-15 16,-2-3-69-16,-2 0 41 0</inkml:trace>
  <inkml:trace contextRef="#ctx0" brushRef="#br0" timeOffset="106180.49">7576 14409 327 0,'6'-16'1'0,"-6"16"-1"0,8-7-1 16,-8 7 9-16,0 0 14 0,0 0 7 15,0 0 10-15,0 0-5 0,0 0 1 0,8 27 0 16,-8-15-3-16,-2 4 2 0,2 4-5 16,-4 0-3-16,2 0-2 0,-2 3 1 62,0 1-5-62,2-2 0 0,-2 4-5 0,0-4-5 0,-3 4-8 0,7-2-7 0,-1 0-16 16,1-3-16-16,1 2-16 0,-1-6-21 0,0 0-122 0,0-2 66 0</inkml:trace>
  <inkml:trace contextRef="#ctx0" brushRef="#br0" timeOffset="106421.83">6858 15009 506 0,'0'0'-21'0,"0"0"8"0,0 0 13 0,0 0 7 15,0 0 11-15,52-13 2 0,-25 9 6 0,2-2 6 16,10 1-5-16,5 0-2 0,7 2 5 16,-1-1-1-16,5-1 3 0,9-1-1 15,-1 1-6-15,1 4-1 0,-11-5-1 0,-2 4-5 16,-5-4 3-16,0 4-7 0,-9-4-8 16,-8 5-8-16,6 1-17 0,-12-3-23 15,-1 1-18-15,-7 2-23 0,-2 0-147 0,-13 0 79 16</inkml:trace>
  <inkml:trace contextRef="#ctx0" brushRef="#br0" timeOffset="107300.68">6966 15378 588 0,'0'0'-33'0,"0"0"10"16,-10-5 2-16,10 5 10 0,0 0 3 0,0 0 2 16,0 0 1-16,-11-5 4 0,11 5 0 15,0 0 4-15,0 0 1 0,0 0 2 16,-8 18 1-16,8-18 2 0,-11 15-2 15,7-7 7-15,4 1-4 0,-4 2 3 0,-2 1-4 16,4 0 8-16,2 1 2 0,-4 2 0 16,-1 0-7-16,4-2 3 15,-3 2 1-15,4-3-3 0,0-2-4 16,-3 2 4-16,3-12 0 0,0 20-5 16,0-12 4-16,0-8 4 0,-4 15 3 0,4-15-3 0,0 9 0 15,0-9-1-15,0 0 4 0,0 0-7 16,0 0 0-16,0 0 4 0,0 0-7 0,21-32-3 15,-21 18 5-15,2-1-4 0,4-5-4 16,2-3 2-16,-1-2 3 16,2 0-8-16,2-2 2 0,-3-1 2 15,7 3 0-15,-5 2 1 0,2-1 3 16,6 1-2-16,2 1 10 16,-3 4-15-16,6 0 1 0,1 4 1 15,-2 4 3-15,1-2-6 0,-2 4 1 16,2 0 5-16,-3 5-6 0,-1 2 2 15,6 2 0-15,-6 2-1 16,1 5 1-16,-3 0-5 0,-2 1 1 16,1 0 6-16,-4 9-5 15,-2-2-1-15,1-2 1 0,0 4 0 16,-6-1 0-16,-2 0-3 16,1-1 1-16,-4-1-3 0,4 0 2 15,-8 1 1-15,4-4 0 0,-4-3 0 16,8 4 1-16,-4-13 4 0,-4 18-3 0,4-18-3 15,-3 12 4-15,3-12-2 0,0 0-2 0,0 0 1 0,0 0 0 16,0 0 6-16,0 0-6 0,0 0 2 0,23-35 0 0,-13 20-3 0,2 1 6 16,6-2 1-16,2-2-3 0,2 4-3 15,6-1 1-15,-1-1 6 0,4 4 5 16,-2 3-6-16,-2 1 8 16,3 2-9-16,-3 4 5 0,2 2 8 0,-6 2-10 15,2 6-5-15,2 2-3 16,-8 3 6-16,-3-1 0 15,-2 3 5-15,-2 2-7 0,-1 3-2 16,0-1 3-16,-10 1-9 16,3-2-1-16,-4 0-6 0,-4 0-7 15,3 0-18-15,-3-4-11 16,-7 1-22-16,4 1-26 0,-2-7-138 16,2 2 80-16</inkml:trace>
  <inkml:trace contextRef="#ctx0" brushRef="#br0" timeOffset="108081.28">8500 13306 588 0,'12'-17'-42'0,"2"4"4"0,-7 3 10 16,2 0 5-16,-2 2 4 0,-3 1 4 15,-4 7 0-15,8-13 0 0,-8 13 6 0,0 0 6 16,0 0 4-16,0 0 2 0,-28 40 2 16,7-15 3-16,-2 12-2 0,-14 9 7 15,-2 7-2 48,-16 19 4-63,2 7 6 0,-3 7 4 0,-1 1-10 0,1 8 7 0,0-2 2 0,4 4-4 0,6 3-2 0,5-2 1 0,13 4 0 0,5 2-6 0,6 2 7 0,6 4-8 0,14-2 8 0,12-4-2 0,-3-1 2 15,14-3 4-15,5-4-5 0,5-7 10 16,7-3 0-16,5-9-4 0,5-5 4 0,-8-13-2 16,-1-10 5-16,8-4-4 0,-2-3-4 15,-1-1-3-15,0-4 6 0,2-2-7 16,-4-7 0-16,-7-4 0 0,1-1-7 16,-8-3 0-16,-5-3 2 0,-5-4 0 0,2-1-7 15,-6-1-8-15,1 1-11 0,-3-3-15 16,-1 2-7-16,-1-4-8 0,-3 1-15 15,-1-3-11-15,-1 0-14 0,1-2-20 0,-11-3-155 16,8 4 225-16</inkml:trace>
  <inkml:trace contextRef="#ctx0" brushRef="#br0" timeOffset="109808.77">9949 13552 626 0,'0'0'-46'0,"4"-16"6"16,-3 9 7-16,-1 7 1 0,0 0 5 0,0-13 0 16,0 13 4-16,0 0 5 0,0 0 2 15,0 0 2-15,0 0 4 0,-16 36 1 16,14-19 4-16,-4 6 0 0,-4 1 3 16,-1 2 4-16,0 10 1 0,6-1-1 0,-2 4 5 15,-1 1-3-15,6-4 1 16,-2 4 6-16,2 1 0 0,2-2-3 15,0-2 3-15,-4-1-3 16,8-4 0-16,-4-5 2 16,2-1-4-16,-2-3 2 0,0-4-1 15,0-1 7-15,0 0 4 16,0-4-3-16,4-3-3 0,-2-3-2 16,6 0-2-16,-8-8 2 15,7 5-3-15,-7-5 2 0,0 0-1 0,0 0-4 16,0 0 3-16,1-34-4 0,-1 18 1 15,-5-2-6-15,-2 0 4 0,-5-2-2 16,-6-4-3-16,0 4 4 16,-4 0-6-16,-1 1 5 15,0 0 0 1,-1 9-3 0,2-1 3-16,-10 2 4 15,8 2-1-15,-8 7-5 16,5 0 0-16,0 4 5 15,-2 3-3-15,2 3 2 16,1 2-1-16,3 4-3 16,-2-2 1-16,7 4-1 0,1 0 4 0,6-2-4 15,2 2 4-15,-2 0 3 16,7-1 0-16,4-4 5 0,4 1-2 16,3 2-3-16,1-3-1 0,4 2 1 15,4-3 1-15,5-4-1 0,2 1-4 16,4-1 3-16,-1-3-2 0,4-2-2 15,3-2-4-15,2-1-3 16,-6 0 1-16,8 0-7 0,-3 0-4 16,-2-1 1-16,1-2-2 0,-2 3-2 15,-2-2-6-15,-2 2-1 16,-5-3-8-16,4 3-10 0,-10-3-85 0,2 3 44 16</inkml:trace>
  <inkml:trace contextRef="#ctx0" brushRef="#br0" timeOffset="110282.56">10382 13656 331 0,'0'0'-5'15,"-4"-14"7"-15,4 14 14 0,-1-8 6 16,1 8 9-16,0 0-4 0,-9-13-2 0,9 13-2 16,0 0-2-16,0 0-3 0,0 0 4 15,0 0 2-15,0 0-4 0,-12 31 6 16,8-17-3-16,4 6 3 0,-3 3-6 0,-1-2 0 15,3 7-3-15,-3 0 0 16,0 3 0-16,1 5 1 16,3-3-3-16,-4-1-5 15,0-2-8-15,4 0-2 16,0-2-14-16,0 0-10 0,0-6-10 16,-3 0-10-16,3-2-9 0,0-2-11 15,3-4-125-15,-3 0 64 0</inkml:trace>
  <inkml:trace contextRef="#ctx0" brushRef="#br0" timeOffset="110620.28">10292 13688 464 0,'0'-8'-29'0,"0"8"8"15,0-14 8-15,0 14 12 0,0-14 0 0,0 14 5 16,8-18 1-16,-6 12 4 0,-2 6 0 16,11-15-3-16,-2 4 1 0,2 5 6 0,0-2 1 15,1 0-1-15,9-2 3 94,-9 2-2-94,11 2 2 0,-3-2 1 0,8 4-4 0,-6-2-2 16,5-2 4-16,0 4-6 0,-1 2 0 0,4-1-5 0,-6-1-6 0,4 3-10 0,-10-2-14 0,2 3-10 0,2 0-8 15,-6 0-12-15,0 3-90 0,-3 2 50 0</inkml:trace>
  <inkml:trace contextRef="#ctx0" brushRef="#br0" timeOffset="110802.62">10422 13864 376 0,'0'0'-8'0,"-10"4"1"0,10-4 7 0,0 0 7 0,0 0-3 16,0 0 3-16,0 0 2 0,0 0 0 15,25 10-1-15,-16-10-1 0,5 3 1 0,-2-3-1 16,-12 0-4-16,30 3 3 0,-12-3-5 16,-2 2-1-16,4-2 0 0,-2 0-7 15,4 3-8-15,-2-3-15 0,-2 0-18 0,0 3-67 16,2-6 39-16</inkml:trace>
  <inkml:trace contextRef="#ctx0" brushRef="#br0" timeOffset="111482.71">10736 14041 308 0,'0'0'-2'0,"0"0"6"0,0 0 7 0,0 0 7 16,0 0 8-16,0 0 4 0,-20-7 2 15,20 7 0-15,0 0 0 0,0 0 1 0,0 0-5 16,0 0-2-16,0 0-2 0,0 0-7 16,0 0 5-16,0 0-5 0,0 0-4 15,0 0-3-15,37-12 2 0,-37 12 1 16,23 7-3-16,-9-6-3 0,-2 5-2 31,3-4 7-31,1 5-6 0,-3 1-3 0,-1-1 5 0,-1 1-2 16,2 4 0-16,1 0-1 0,-9 0 0 15,6 2-1-15,-5-2-3 0,-2 4-4 16,0-4 2-16,-1 3-6 0,-3 0 6 16,-3-1-1-16,-5 0-4 0,2-1 3 0,-1-1-4 15,-5 3 1-15,1-5 0 0,-2 0-1 0,2 0 2 16,3-3 0-16,-2 0 1 0,3 2-1 15,-4-5 1-15,11-4 1 16,-9 8 0-16,9-8-3 0,0 0 5 0,0 0-2 0,0 0-3 0,0 0 2 16,0 0 0-16,0 0 0 0,20-29 2 0,-12 15-3 15,7 2 4-15,2-1-2 16,-1-2-2-16,0-2-2 16,1 2 3-16,-1-3 2 0,2 0-1 0,2 4-2 15,-8-1 1-15,2 0 3 0,4 1-1 16,-9 2-1-1,2 4 3-15,-3-4-1 0,2 2-5 0,-3 2 1 16,1 2 5-16,-8 6-5 0,7-11 5 0,-7 11-2 0,0 0-1 16,0 0-1-16,0 0 6 0,0 0-6 0,0 0 3 0,-23 28 0 15,14-17 0-15,3-2 0 16,-4 4-1-16,3-1 4 0,2 0-1 16,1 4 0-16,1-4 1 0,-5 0-2 15,8 3-2-15,-3-2 0 0,3-2 0 0,3 1 0 16,1-3-3-16,3 2-2 0,-2 0-8 0,3-2-7 15,3-1-9-15,2-1-7 0,-1-3-11 16,3 2-97-16,1 1 50 16</inkml:trace>
  <inkml:trace contextRef="#ctx0" brushRef="#br0" timeOffset="111940.49">11549 13601 368 0,'0'0'-21'0,"0"0"10"0,0 0 6 16,-13 29 4-16,7-17 6 0,-4 7 3 15,-1-2 3-15,-4 6 1 16,3-2 4-16,0 9 3 0,-5-1 3 0,-2 0 1 16,7 3-5-16,-4 4 4 15,2-1 2-15,6 0-1 0,-3-2 2 16,0 2-3-16,5-3-2 15,0-2 1-15,2-2-4 16,4 0 1-16,0-1 2 0,4-4-7 16,-2-1 1-16,4 1-3 15,5-6-8-15,0 1-3 0,1-2-16 16,-2 0-6-16,6-3-11 0,0-1-8 16,3-3-20-16,-2-1-17 0,-1-2-81 15,2-4 54-15</inkml:trace>
  <inkml:trace contextRef="#ctx0" brushRef="#br0" timeOffset="112306.77">11788 13878 393 0,'0'-10'-21'0,"0"10"11"0,0-16 8 15,0 16 12-15,0-18 6 0,0 18 2 16,0-12-5-16,0 12 1 0,5-9-3 15,-5 9-1-15,0 0 0 0,0 0 6 0,0 0 3 16,0 0-5-16,0 0 6 0,0 0 1 16,0 0 5-16,-11 43-3 0,5-26 2 15,0 3-1-15,-3 0 1 0,4 1-1 16,-6 3-6 46,3 2 2-62,0-1 0 0,-1-4-4 0,1 5 2 0,1-4-4 0,2 0-6 0,1 4 2 16,1-6 1-16,3 3 3 0,-4-7-3 0,8 5 2 0,3-6-3 0,3 5-2 0,0-5 1 0,-1-2-2 16,7 2-1-16,-1-6-14 0,5 0 1 0,-2 2-5 15,4-3-11-15,-6-4-13 16,5 1-7-16,-2-1-13 16,-3-4-16-16,0 0-17 0,1-4-104 15,-2 3 66-15</inkml:trace>
  <inkml:trace contextRef="#ctx0" brushRef="#br0" timeOffset="112507.97">11701 14089 465 0,'0'0'-38'16,"0"0"11"-16,0 0 8 0,0 0 12 0,0 0 1 15,0 0 1-15,41-5 1 0,-30 5 0 0,-11 0-1 16,27 0 5-16,-14-4-1 0,3 4 1 15,0 0-3-15,1 0-1 0,3 0-2 16,-2-2-7-16,2 2-6 0,-2-4-12 16,4 3-62-16,-2-2 31 0</inkml:trace>
  <inkml:trace contextRef="#ctx0" brushRef="#br0" timeOffset="112744.56">11996 13592 226 0,'0'0'-6'0,"24"-7"14"16,-7 10 8-16,0 1 6 0,5 2 7 0,-2 1 2 16,-2 5 0-16,10 5 6 0,-4 5-3 15,-1 2-1-15,0 1 5 0,-2 4 3 16,2 7-13-16,-7 3 2 0,1-3-3 15,-2 0-1-15,-6-1-7 0,-2-1 2 0,-1 1-2 16,-6 1-6-16,4-9-11 0,-13 5-5 16,8-3-13-16,-3-2-11 0,-7-2-20 0,4-2-16 15,-5-1-131-15,-2-3 66 0</inkml:trace>
  <inkml:trace contextRef="#ctx0" brushRef="#br0" timeOffset="113170.45">9258 14641 503 0,'-29'-5'-15'0,"2"3"-1"0,5-2 1 0,6 3 11 16,-2 1 6-16,4-3 10 0,14 3 1 16,-27-2 3-16,27 2-2 0,-19 0 0 15,19 0 3-15,-16-6-2 0,16 6 8 16,0 0 2-16,0 0 8 0,0 0-3 0,0 0-5 16,0 0 2-16,42 8-5 0,-12-5-6 15,8-3 5-15,7 5-2 0,12-5 10 16,17 2-11-16,16 3-3 15,13-1 2-15,45 4-1 0,0 0-5 0,13-1 6 16,9-2 0-16,-2 3 2 0,2 0 4 0,2-5 7 16,-8 3-3-16,-5 2 5 0,-16-1-2 0,-7-2-3 15,-24 3-5-15,-30-4 0 0,-11 0-8 16,-18 0-14-16,-3-1-15 0,-5 0-16 16,-4 1 0-16,-11 4-11 0,-5-2-17 0,-2 2-16 15,-11-4-21-15,-2 6-188 0,-6-2 198 16</inkml:trace>
  <inkml:trace contextRef="#ctx0" brushRef="#br0" timeOffset="113972.6">10709 14944 737 0,'0'0'-24'0,"-15"-10"7"0,15 10 3 0,-5-8 3 16,5 8 6-16,-11-10 0 0,11 10 4 0,0 0-3 15,-12-3 4-15,12 3 6 0,0 0 6 16,-10 17 2-16,10-6-1 0,-4 0 0 15,1 3-4-15,-2 1 6 0,-1 5 3 16,2 3 5-16,-1 1-5 47,2 1 3-47,-5 3-1 16,6 1 4-16,-4 5-6 0,-2-2 0 0,6 1 1 0,-6 2-3 0,5-3-1 15,-2-2 0-15,1-3-3 0,-3-2-2 0,7 1 2 0,-7-6 1 0,7 0-3 16,-4 0 0-16,0-6-4 31,2 0 10-31,2-2-6 16,-4-6-5-16,4-6 4 0,-2 14-4 0,2-14 6 15,0 0-11-15,0 0 7 0,0 0-10 0,0 0 5 0,0 0-5 0,-14-43-1 0,10 26 3 16,-4-3 3-16,-3 0-4 16,0 0-4-16,-3 0 5 15,-2 0-7-15,-3 2 5 0,-2 1-2 16,1 1 3-16,-7 1-5 0,4 3 6 15,-3 2-2-15,-2 3-1 0,4 2 2 16,-7-1-1-16,-1 4-1 0,0 2 4 16,-1 5 1-16,-1 0-4 0,-3 5 6 15,4 0-4-15,-1 2-1 0,6 3 0 16,2 1-2-16,0 1 3 0,8-2 0 16,2 0 2-16,5 2 1 15,0-1 3-15,7-4-3 0,2 1 2 16,2-1-4-16,2 0 6 0,9-1-4 15,-2-2 3-15,9 1 1 0,2-2-1 16,2 0-2-16,6-3 1 16,-1-4-1-16,1 2-11 0,4 0 3 15,-4-3-7-15,8 0-7 16,-3-3-4-16,-5 0-3 0,4 2-8 16,-5-4-5-16,0 2-5 15,-3-2-9-15,1 1-6 0,-9 0-8 16,3 0-13-16,-2 1-128 0,2-2 71 15</inkml:trace>
  <inkml:trace contextRef="#ctx0" brushRef="#br0" timeOffset="114281.48">10866 14981 508 0,'3'-12'-35'0,"1"1"8"0,0 1 8 0,-3 3 9 0,-1 7 3 15,7-15 9-15,-7 15 1 0,4-10 3 16,-4 10 3-16,7-4 5 0,-7 4 3 15,0 0-3-15,0 0 6 0,14 17-1 0,-8-8 10 16,-6 6-11-16,2 1 4 0,2 1 0 16,-4 6-1-16,0 2 2 0,0-1 0 15,0 4 2 110,-4-1-9-125,2 6 1 0,2 2 2 0,-4-3-2 0,2-4-5 0,2 1-2 0,0-1 2 0,0 3 0 0,-5-7 0 0,5 1 3 0,5 1 0 0,-5-6-1 0,2 2 0 0,2-7-2 0,-4 2 5 0,2-2-6 0,2-2 1 0,0-1 2 0,-1-1-3 0,5-2-2 0,0 2-5 0,0-4 7 0,0 1-10 0,3-2-2 0,3 0-11 0,-3-1 0 0,5 0-19 0,-4-3-5 0,3 2-5 16,2-3-7-16,-5-1-9 0,4 3-9 16,1-3-12-16,-1 0-127 0,-16 0 70 0</inkml:trace>
  <inkml:trace contextRef="#ctx0" brushRef="#br0" timeOffset="114657.73">10802 15253 508 0,'-10'-5'-29'0,"-1"3"11"0,11 2 6 16,-16-5 7-16,16 5 6 0,-12-3 5 15,12 3 7-15,-11-4 1 0,11 4 3 0,0 0-2 16,0 0-1-16,-16-4 10 0,16 4-2 16,0 0 5-16,0 0 3 0,0 0 3 15,0 0-3-15,0 0-3 0,0 0-3 0,0 0 4 16,39-1-3-16,-23 1-1 0,9 1-3 16,2-1 3-16,6 4-8 46,1-2 3-46,3 0 2 0,-2-2 1 0,2 0-3 0,-6 3 2 0,2-3 3 16,-4 0-3-16,-6 0-7 0,-3 0 2 0,1 0-2 16,-1 0-6-1,-2 0-8-15,-2 0-13 0,-4 0-4 16,2 0-12-16,-6 3-22 0,-8-3-23 16,26 0-19-16,-20 2-180 0,-6-2 209 15</inkml:trace>
  <inkml:trace contextRef="#ctx0" brushRef="#br0" timeOffset="115635.42">13529 13842 672 0,'-7'10'-46'15,"7"-10"12"-15,0 0 12 0,-4 8 7 0,4-8 7 16,0 0 14-16,0 0 8 0,0 0 2 15,0 0 4-15,8 16 1 0,-1-11 3 16,4-2 2-16,-11-3-2 0,26 2-1 16,-10 1 2-16,2 0 3 0,4-2-1 15,1-1 0-15,8 0 0 0,-2 0-1 16,2 0 1-16,2 3-5 0,-2-3 0 0,-1 0-3 16,2 0 0-16,-5 0-6 15,0 0 2-15,-5-3-5 16,-2 3-7-16,-2 3-10 0,0-3-14 0,-3 0-17 15,1 0-12-15,-4 2-22 32,-1 1-17-32,-11-3-168 0,14 3 224 0</inkml:trace>
  <inkml:trace contextRef="#ctx0" brushRef="#br0" timeOffset="116481.84">14186 13953 638 0,'0'0'-48'0,"0"0"6"16,0 0 6-16,0 0 12 0,0 0 11 15,0 0 9-15,-6 17 6 0,6-17 4 0,-8 19 4 16,4-7 2-16,-4 0 2 0,1 4 8 15,-4 0 0-15,6 1-2 16,-4 6 2-16,1-2-1 0,2 2 9 0,-3-4-8 16,4 3-3-16,1 1 2 0,-3-3-5 15,0-3 0-15,2 5-3 0,-4-8 11 16,5-2-13-16,0 2 3 16,-4-4-2-16,6 1 5 0,-3 0 6 0,1-1 11 0,4-10-1 15,-4 10 1-15,4-10-5 0,0 0-8 0,-8 4 8 16,8-4-16-16,0 0 6 0,0 0-8 15,0 0 9-15,4-46-8 0,-4 30-2 16,4-4-4-16,-1-2-1 0,2-6-5 16,2 0 0-16,5-4 5 15,-3 2-5-15,0 0-2 16,2-4 10-16,1 8-12 0,-1-1 3 16,1 2-5-16,1 1 0 15,-1 5-1-15,3-1 3 16,-3 3 2-16,2 2 1 0,-3 2-7 15,8 3 3-15,-7-3 1 0,0 5 1 16,5 1-2-16,-2 3-2 16,-3 4 15-16,4 0-8 0,-16 0 2 0,25 7-6 15,-10 0-1-15,-3 3 5 0,2 2 2 0,-6 4 3 16,3-1-7-16,-3 2 3 16,0 3-2-16,-1-2 9 0,1 0-14 0,-4 1 6 15,-2 1-2-15,0-4 2 0,-2 0-5 16,0-1 8-16,4-2-4 0,-4 3-2 15,0-7-2-15,-4 5 2 0,8-5 1 0,-4-9 2 16,-4 15 1-16,8-7 7 0,-4-8-12 16,0 0 6-16,0 0-3 0,0 0 2 0,-6 9-4 0,6-9 4 0,0 0 1 0,0 0 0 15,0 0-2-15,6-35 0 0,-6 23 7 0,6-1-8 16,2 0-2-16,-4-1-2 0,7-4 3 16,1 4 0-16,-3-2-1 0,3 2 5 15,4 2-6-15,2 1-4 16,0-2 3-16,-2 3 4 0,3 2-3 15,4 3 2-15,-5 2-2 16,-2 3 4-16,3 3-7 0,6 2 10 16,-6 3-3-16,2 4-2 0,-1 2-1 15,-1 3 0-15,-4 0 3 0,1 6 4 16,-3 2-3-16,0 1-5 0,-2-2 8 16,-3 4-3-16,1-3 2 15,-7-1 8-15,2 0-13 0,-4 0 4 0,4 1-2 16,-4-5-3-16,0 3-2 0,-4-7-4 15,4 3-2-15,-4-5-12 0,4 1 2 0,0-2-1 16,0-1-6-16,4-1-7 0,-4-3-26 16,4 0-21-16,-4-8-17 0,4 11-125 0,-4-11 76 0</inkml:trace>
  <inkml:trace contextRef="#ctx0" brushRef="#br0" timeOffset="117144.33">15362 14200 547 0,'4'-8'-43'0,"-4"-4"11"0,0 12 6 16,-4-22 4-16,0 12 5 0,-2 0 4 0,-4 1 6 15,4-2 4-15,-5 2-2 0,0-2 8 16,2 5 0-16,-6-2 2 0,-3 2 4 15,0 2-3-15,2 3 4 0,-2-2-4 16,-1 3 1-16,-4 3 4 0,1 2 0 0,-1 2-2 16,-2 1 0-16,6 3-2 0,0-2 1 15,-3 4 4-15,6-1-5 0,0 2 2 16,2 0-4-16,0-2 5 0,6 2 3 0,0-6-4 16,4 5 0-16,-4-2 0 0,4 1-3 15,4-12 3-15,8 17 0 0,0-9-2 16,-4 0 2-16,8-1-1 0,2-3-3 0,0 0-1 15,2-2 1-15,0 0-1 0,2-4 4 16,0 0-3-16,0-2-5 0,-2 0 4 16,0-6-2-16,2 2 0 0,-2-2-3 0,-2 0 5 15,5-3-2-15,-8 5-3 0,-1 0 5 16,0-1 0-16,0 5 1 0,2-4-5 16,-8 4-1-16,-4 4 1 0,11-8 5 0,-11 8-7 15,0 0 3-15,0 0-2 0,0 0 7 16,0 0-3-16,-4 24 1 0,-3-11-1 15,3 3 3-15,-4 1-1 0,0 3 6 16,2 2-5-16,2 0 6 0,-4 4 8 0,4 2-7 16,0 4 1-16,1 2 4 0,3 2 0 15,-4-1 2-15,4 5 0 0,0-3 3 0,-4 3-7 16,-3 3 3-16,6-3-6 0,-6 0 2 16,-1-3 0-16,-4 1-8 0,-2-6 7 15,-4 0-2-15,-4-3-4 0,-5-4 5 16,0-6-3-16,-6-2-1 0,2-1-4 0,-7-6 5 15,4 0-3-15,-3-3 0 0,4-3-9 16,3 0 2-16,4-4-3 0,-5-5-5 16,4 2-5-16,9-4-3 0,-5-3-7 0,2-2-1 15,6-2-9-15,-4 0-4 0,3-1-6 16,6 0-9-16,-5 1-11 0,10-6-14 16,-2 1-148-16,2 2 77 0</inkml:trace>
  <inkml:trace contextRef="#ctx0" brushRef="#br0" timeOffset="117801.51">16140 13716 553 0,'4'-11'-37'16,"-4"11"5"-16,2-12 2 0,-2 12 4 15,4-9 4-15,-4 9-3 0,0 0 8 16,0 0 10-16,0 0 5 0,0 0 6 0,0 0 2 15,0 0 7-15,-14 26-1 0,3-6-1 16,4 3 2-16,2 2 1 0,1 6 6 16,-9 1-4-16,3 3 4 0,6 1-5 0,-9 0 3 15,8 0-7-15,-5-2 7 0,5 1-8 16,-2 1 0-16,6-7 12 0,-8-1-16 16,9-4 2-16,-4-2-4 0,4-4 7 0,-6 2-3 15,4-4 6-15,2-1 3 0,0-3-2 16,-4-5 2-16,4-7-2 0,4 16-4 0,-2-12 5 15,-2-4-8-15,0 0-5 16,0 0 0-16,0 0 2 0,0 0-2 0,6-39 0 16,-12 24-4-16,4-2 5 0,-2 1-8 15,-3 1 4-15,-2-3 3 0,-2 4-3 0,0 1-7 16,-1 1 5-16,-2 1 0 0,-4 2-2 16,2 1 5-16,0 4-1 0,-1 4-2 15,1-3 0-15,-5 6 5 0,2 1-4 0,-1 1-1 16,-1 6 1-16,5-2 3 0,-3 1-4 15,3 0 3-15,1 2 1 0,5-2-2 16,3 2 1-16,2-2 3 0,1 1-1 0,4 0 1 16,0-1-2-16,0-10 3 0,4 14 0 15,1-6-1-15,8-3-1 0,-5 0-8 16,11-1 0-16,-8-1-8 0,9 0-2 16,-4-3-5-16,8 0-8 0,-4 0-6 0,1 0-12 15,2-3-4-15,-1 0-5 0,5 2-7 16,-11-2-88-16,5-2 51 0</inkml:trace>
  <inkml:trace contextRef="#ctx0" brushRef="#br0" timeOffset="118453.56">16369 13922 382 0,'0'0'-12'0,"0"-13"8"15,4 5 4-15,-4 8 6 0,0-12-1 16,0 12 4-16,0 0 0 0,4-13-5 16,-4 13 1-16,0 0 5 0,0 0 3 0,0 0 0 15,0 0 8-15,0 0-1 0,-20 22-2 16,13-8-5-16,-1 0 0 0,-2 5 5 15,2 2-1-15,0 2 2 0,-3 0-3 0,3 1 4 16,0 0-3-16,-5 0 1 0,3 1 1 16,5 0-5-16,-3-3 4 0,4 0-3 15,3 0 6-15,1 2-6 0,0-4-1 0,1-3 3 16,6-2-5-16,-2 1-2 0,4-6-3 16,-3 1 3-16,7 0-2 0,0-1 2 15,1-3 0-15,0-4 1 0,2 1-5 0,3-6-3 16,-4 2 1-16,1-5-4 0,6-2 0 15,-7-3 5-15,6-4-4 0,-7-3-2 16,3-6 3-16,2-1-2 0,-1-6-1 16,-6-1-7-16,-4-2-7 0,3-3 3 0,0 0-2 15,-3 0 3-15,-8 1-1 0,4-1 4 16,-8 1 0-16,4 3-2 0,-7 2 0 16,2 2 1-16,-6 2 1 0,0 2-1 0,-5 4 2 15,3 0-1-15,0 4 2 0,-10 2 1 16,4 2 2-16,1 1 0 0,0 7-1 15,-4 1 2-15,6 1 2 0,1 4-5 16,-4 1 1-16,5-2 0 0,6 6 4 0,0 0-1 16,-3-1 1-16,4 2-1 0,6 3 3 0,1-11 2 15,1 17 0-15,3-5-1 16,3-1 1-16,4 0-3 0,1-2 5 0,2 0-8 16,-2-2 4-16,3 2 1 0,-3-1 0 15,7-4-3-15,-5 3-6 0,-3 0 0 0,1-3-6 16,3 0-11-16,-3 0-11 0,-3 0-7 15,-1-2-12-15,3 4-12 0,-11-6-100 16,13 5 56-16</inkml:trace>
  <inkml:trace contextRef="#ctx0" brushRef="#br0" timeOffset="118823.37">15798 14638 406 0,'-16'6'-22'16,"6"-2"9"-16,-2 1 15 0,1-2 8 0,11-3 12 16,-21 5 10-16,21-5 10 0,-10 5 0 15,10-5 6-15,-14 2 4 0,14-2 2 16,-8 2-7-16,8-2 3 0,0 0-7 0,0 0-10 15,0 0 2-15,0 0-4 0,0 0-8 16,57-6 1-16,-28 6-6 0,2-3 2 16,8 0-3-16,5 3-3 0,5-2-8 15,6 2 18-15,-1-3-14 0,1 2 1 0,2-3 2 16,-1 1-3-16,-4 2 0 0,-1-2-1 16,-7 3 0-16,-5-3 1 0,-6 1 2 15,-1 0-14-15,-1 2-15 0,-9 0-9 0,-3-4-13 16,1 4-10-16,-5 0-13 0,-15 0-7 15,18 0-31-15,-18 0-169 0,0 0 212 0</inkml:trace>
  <inkml:trace contextRef="#ctx0" brushRef="#br0" timeOffset="119432.42">15933 14713 673 0,'0'0'-36'0,"-15"-4"9"0,15 4 4 15,0 0 4-15,-12-5 1 0,12 5 5 16,0 0 2-16,-14-3 4 0,14 3 3 0,0 0 4 16,-18 11 3-16,10-7 4 0,-1 4 0 15,0 2 1-15,3 4 6 0,-7 0 4 0,9 8 4 16,-8 0-6-16,-3 6 3 0,5-1 2 15,2 5-3-15,-7 1-3 0,6 2 0 16,-2 0 2-16,3-1-1 0,-3 5-5 0,7-7 3 16,-9 3-3-16,8-2-2 0,1-4-3 15,0-1 1-15,-7-6 3 0,8 0-4 0,-1 0 4 16,3-5 3-16,-3-2 0 16,4-1 9-16,-5-4-4 0,5 0 9 0,0-10-8 15,0 0-6-15,0 0-4 0,0 0 3 16,0 0-2-16,0 0-4 0,0 0 2 15,0 0-5-15,0-42 2 0,0 27-3 0,-6-2-6 16,0-1 7-16,-5 0-5 0,2 4 3 16,-2-2 2-16,4 4-4 0,-9-1-6 15,2 1 7-15,-1 1 0 0,-5 5-2 0,-1-2 3 16,1 5 2-16,-3 2-3 0,0-3 2 16,-1 8 6-16,-2-3-8 0,-1 4 0 15,-4 3 1-15,9 2-2 0,-5 0 1 0,0 2-1 16,-1 2 0-16,10-2 0 0,2 2 2 15,1 1-5-15,-1 1 9 0,5-1-8 16,1-3 5-16,8 4 3 0,-2-4-5 0,8 2 1 16,-2 0 2-16,8-5-3 0,1 0-2 15,5-1 2-15,-1 0-3 0,1-1-5 16,2-2 3-16,5-2-8 0,-4 0-2 16,3-1-9-16,0-2 2 0,0 0-4 0,1 0-7 15,-7 0-9-15,5 0-9 0,-1 0-11 16,-1-2-9-16,-2-1-144 0,2 3 73 15</inkml:trace>
  <inkml:trace contextRef="#ctx0" brushRef="#br0" timeOffset="119859.53">16058 14904 539 0,'0'0'-27'0,"6"-16"8"0,-5 12 6 0,-1 4 7 0,4-14 0 16,-4 14 6-16,3-6 1 0,-3 6 1 16,0 0 7-16,0 0 5 0,0 0 4 0,0 0 0 15,0 0 2-15,0 0 7 0,-3 29 3 16,-1-13-1-16,4 1 6 0,-1 5-3 15,-9 0 2-15,10 4 2 0,-8-1 2 16,3 2 6-16,-4 3-14 0,-1 1-4 16,4-2 3-16,-1 2-11 0,-2-2 4 0,3-1 11 15,1-1-13-15,-2-2-5 0,3-2 2 16,-2-3 2-16,6 3-7 0,-2-6 0 0,-2-2-3 16,4 1 8-16,4 1-6 0,-4-5 0 15,8 1-6-15,-4-1 1 0,3-2-2 16,9-2-8-16,-8 2 9 0,7-3-21 0,-2-2-2 15,0 2-4-15,2-2-11 0,2-2-4 16,6 2-7-16,-8-5-3 0,-3 3-12 16,4-6-18-16,-2 1-23 0,-2-1-145 0,3-2 235 15</inkml:trace>
  <inkml:trace contextRef="#ctx0" brushRef="#br0" timeOffset="120132.6">15944 15178 620 0,'-15'-2'-26'0,"4"-4"9"0,11 6 15 0,-16-6 7 16,6 3 9-16,10 3 9 0,-12-8-1 16,12 8 1-16,-11-5 1 0,11 5-6 0,0 0 5 15,0 0-7-15,0 0 6 0,27-7-1 16,-27 7-2-16,29 0 4 0,-14 0-6 0,5-3 8 15,-2 3-2-15,9 0-8 0,0-2 3 16,-5 2-3-16,6-2-1 0,-8-2-6 16,3 2 5-16,-2 0-13 0,-1 0-8 15,-1-2-17-15,-3 2-15 0,5 2-18 0,-5-2-28 16,-5-1-173-16,6 2 223 0</inkml:trace>
  <inkml:trace contextRef="#ctx0" brushRef="#br0" timeOffset="121277.43">17632 14152 638 0,'-10'0'-39'0,"10"0"14"0,0 0 18 15,0 0 8-15,0 0 12 0,0 0 4 16,0 0 8-16,0 0-5 0,0 0-4 15,0 0 3-15,0 0 4 0,0 0 0 0,0 0 6 16,42-6 3-16,-20 6 4 0,9 0 10 16,4 2 4-16,-2 2 1 0,15-4 4 15,-3 1 5-15,1-1 2 0,3 0-2 16,-9 0-1-16,5 3-1 62,-10-3 1-62,2 0-10 0,-10 2-3 0,0-2 2 0,-5 0-16 0,-3 0 0 0,-2 0-16 16,2 3-9-16,-6-3-8 0,5 0 5 0,-8 5-11 0,-10-5-11 0,16 4-4 16,-8-1-18-16,-1 2-3 0,-7-5-11 0,16 6-4 0,-16-6-6 15,15 4 2-15,-15-4-7 16,8 5-5-16,-8-5-1 0,14 5-6 0,-14-5-18 16,12 4-190-16,-12-4 194 0</inkml:trace>
  <inkml:trace contextRef="#ctx0" brushRef="#br0" timeOffset="122783.66">20094 13784 705 0,'0'0'-52'0,"0"0"5"0,0 0 12 0,0 0 5 0,0 0 7 15,0 0 5-15,-22-18 5 0,7 18 3 16,3-2 8-16,-12-1 6 0,7 6-1 15,-7-3 5-15,-3 2 1 0,-4 2 4 16,1 4 1-16,-4 3 4 0,-4 1 1 0,2 3-4 16,-2 3 1-16,4 4 4 0,-4 0-4 15,0 6 4-15,10 0 0 16,-3 0-2-16,8 2 2 16,1-1-2-16,3-2-1 15,4 5 6-15,-1-3-1 16,8 0 2-16,2-5-4 15,2-1 5-15,0 1-6 16,0-4-3 0,8-1 3-16,0-1-5 15,6 0 5-15,-2-4-4 0,11 1-2 16,-3-4-2-16,-1-1 3 16,11 0-9-16,-7-6 1 15,6 1 2-15,-6-2 8 0,0-1-15 16,3 1-6-16,1-3-1 15,-3 0-12-15,-1 0 3 16,-5 0-11-16,5 3-10 0,-3-3-8 16,-1 0-5-16,-2 0-13 0,0 0-10 15,1 0-24-15,-14 0-110 16,18 0 70-16</inkml:trace>
  <inkml:trace contextRef="#ctx0" brushRef="#br0" timeOffset="124000.83">20045 14280 510 0,'0'0'-31'0,"0"0"8"0,0 0 6 16,0 0 8-16,0 0 7 0,0 0 6 0,0 0 2 15,0 0 5-15,0 0 0 0,0 0 7 16,0 0-2-16,0 0 4 0,0 0 3 0,-15 4-3 15,15-4 6-15,0 0-10 0,0 0 7 16,0 0-1-16,0 0-5 0,0 0 1 16,0 0-3-16,0 0 9 0,0 0-12 15,0 0 0-15,0 0-3 0,0 0 7 0,0 0-3 16,0 0-3-16,0 0-1 0,0 0 2 16,0 0 0-16,0 0 0 0,0 0-2 15,0 0-2-15,0 0 0 0,0 0 4 16,0 0-5-16,0 0 1 0,0 0-3 15,0 0 2-15,0 0 4 0,0 0 3 0,0 0-11 16,0 0 2-16,0 0 2 0,0 0 4 16,0 0-8-16,0 0-1 0,0 0 8 0,0 0 6 15,0 0-14-15,0 0 3 0,-14-11-2 16,14 11 0-16,0 0 2 0,0 0-3 16,0 0 0-16,0 0 0 0,0 0-2 15,0 0 3-15,0 0-6 0,0 0 4 0,0 0 2 16,0 0 3-16,0 0-2 0,0 0-4 0,0 0 5 15,0 0 0-15,0 0-3 0,0 0-2 16,0 0 2-16,0 0 0 0,0 0 2 16,0 0-3-16,0 0 3 0,0 0 5 15,0 0-10-15,0 0-1 0,0 0 2 0,0 0 1 16,0 0 0-16,0 0 4 0,0 0-8 16,0 0 6-16,0 0 0 0,0 0-10 15,0 0 11-15,0 0-4 0,0 0 1 16,0 0 4-16,0 0-2 0,0 0-2 15,0 0 0-15,0 0-4 0,0 0-1 0,0 0 8 16,0 0-3-16,0 0-3 0,0 0 3 16,0 0 3-16,0 0-3 0,0 0-4 0,0 0 5 15,0 0-1-15,0 0-4 0,0 0 2 16,0 0 0-16,-8 13 4 0,8-13-7 16,0 0 5-16,-4 14-1 15,-2-5 1-15,6-9 3 0,0 21-3 0,-4-7-2 16,4-2 7-16,-5 2-3 15,1 8-3-15,-1-4-1 16,-3 0 4 0,8 4 1-16,-8-2-2 15,6 2 3-15,-7-2 1 0,5-4 3 16,0 4-9-16,4-4 3 16,-4-4-4-16,4 4 7 0,-4-4-5 15,1-3 2-15,-1 2-3 0,4-11 0 0,-4 17 8 0,4-17-1 0,-4 15 5 0,4-15-11 16,0 0 5-16,0 10 4 0,0-10-7 0,0 0-4 15,0 0 2-15,0 0 2 0,0 0 3 0,0 0-7 0,0 0-1 0,0 0 8 16,-18-30-9-16,10 24 5 0,8 6 5 0,-15-14-7 0,3 7 3 16,1 2-2-16,-5-3 0 15,2 4-5-15,-4-2 2 16,0 1-2-16,-1 0 2 0,3 2 4 16,-7 0-8-16,1 2 9 0,7 2-1 15,-4-1-2-15,3 3-2 16,-2 0 2-16,4 2-1 0,1 0-4 15,4 2 8-15,-1 1-5 0,1-3 1 0,9-5 4 16,-4 18 3-16,4-18-10 0,9 14 5 0,-1-7 0 16,-2 4 8-16,11-6-4 0,-2 2-1 15,3-2 0-15,2 0-1 16,3 3 0-16,0-5 0 0,3 1-4 16,2-1 2-16,-5-3-4 0,-4 0-1 15,3-3-1-15,-3 3-4 0,1-1-5 16,-5-2-3-16,3 0-1 15,-6 1-8-15,7-1-2 0,-19 3-7 16,23-7-7-16,-15 6-11 0,5-2-15 0,-13 3-13 16,9-4-135-16,-9 4 74 0</inkml:trace>
  <inkml:trace contextRef="#ctx0" brushRef="#br0" timeOffset="124382.49">19153 13816 573 0</inkml:trace>
  <inkml:trace contextRef="#ctx0" brushRef="#br0" timeOffset="124862.17">19153 13816 479 0,'-8'-7'-34'0,"8"7"8"16,0 0 6-16,0 0 9 0,0 0 5 0,0 0 3 15,0 0 8-15,0 0 4 0,0 0 0 16,0-11 1-16,0 11 5 0,0 0-4 15,0 0 3-15,0 0 2 0,0 0 0 0,8-9-3 16,-8 9-6-16,11-8 5 0,-11 8-1 16,12-8-1-16,-3 4 3 0,0-1-4 15,1-1-2-15,3 0 3 0,-4-1-3 0,5 0 5 16,-5 3 6-16,3-2 1 0,-1-1-6 16,-3-1 2-16,2 4 0 0,-2-4-1 15,-8 8 3-15,12-9 2 0,-5 3-12 16,-7 6 1-16,8-10 2 0,-8 10 1 0,8-7-4 15,-8 7 2-15,0 0-3 0,0 0-4 16,-16-17 2-16,5 11 0 0,11 6 0 0,-18-5-2 16,6 2 0-16,12 3 0 0,-27 0-2 15,8 0 7-15,2 3-7 0,-2 2 1 16,1 1-3-16,2 3 3 0,-3 0 5 16,0 7-3-16,5-1-1 0,-2 1 3 0,5 8-1 15,-1 1-3-15,-1 2 2 0,7 1 6 16,-2 3-7-16,8 3 11 0,0-4-3 15,0 4 5-15,0 1-2 0,4 2-1 0,0 1 3 16,2 0-2-16,7-2-1 0,-5-1 3 16,-1-2 1-16,1 1 10 0,0-4-15 15,0 0 6-15,-2-2-4 0,-2-4-5 0,-4 1 3 16,0-2 4-16,0-3-1 0,-4 0-5 16,0 0 3-16,-6-3-2 0,-2-1-3 15,-3-1 4-15,-4-3-2 0,-2 0-5 16,2-2 1-16,-3-3-7 0,3 1-3 0,-1 0-6 15,1-3-11-15,1-1 2 0,2 2-7 16,1-4-11-16,4-2-8 0,-1 3-7 16,12-3-10-16,-22 0-8 0,22 0-22 0,0 0-149 15,0 0 238-15</inkml:trace>
  <inkml:trace contextRef="#ctx0" brushRef="#br0" timeOffset="125716.48">20592 13950 590 0,'4'-9'-40'0,"1"2"15"0,-1-5 8 16,-4 12 10-16,5-13 7 0,-5 13 4 15,4-13 0-15,-4 13-1 0,0-12-1 16,0 12-1-16,6-8 2 0,-6 8-2 0,0 0 0 16,0 0 3-16,0 0 4 0,0 0 5 15,-32 28 5-15,17-14 0 0,3 6-4 16,-7 2 6-16,1 7 7 0,2-2-7 16,-7 2-3-16,0 4 0 0,-3 2 0 0,-2 0 4 15,5-3 2-15,-4 1-6 0,9-2 3 16,-5-5-4-16,7 2 0 0,-3-5-3 15,9-3 5-15,-6 0-3 0,5-3-4 0,-5-2 0 16,9 1 12-16,-1-4-3 0,-5-3 1 16,9 2 6-16,3-2 2 0,1-9 0 15,-14 8-10-15,14-8-4 0,0 0 4 0,0 0-10 16,0 0 2-16,0 0-4 0,0 0 0 16,19-33-8-16,-10 18-2 0,3-2 0 15,-5-3 3-15,9-5-8 0,-5-2 0 0,5-1-3 16,-2-1 0-16,5-1 7 0,-7-2-6 15,3 3 0-15,3 0 9 0,-2 1-9 0,3 1 1 16,-2 4-1-16,-7 1 3 0,4 0 2 16,4 6-3-16,-4-1 1 15,-6 1 2-15,7 3 0 0,-3 1 5 0,3 2-2 16,-7 2 0-16,6 4 0 0,-6-1-2 0,8 0 2 16,-16 5-4-16,24 2 3 0,-10 2 3 15,-5 2 0-15,4 4-1 0,1 0 4 16,0 4-2-16,-6 5 2 0,3-2-3 15,-3 3-5-15,4 3 3 0,-5 2 2 0,-2-2-1 16,2 4 1-16,-3-2 0 0,0 3 5 16,-4-1-2-16,0 2-3 0,0-1 6 0,0-1-1 15,0-2-1-15,-8 4-6 0,4-5 3 16,1 2-2-16,2-1 8 0,-3 0-8 16,-3-3-3-16,3 0-5 0,0-2 6 15,0 0-7-15,4 0-7 0,-4-5-3 0,0 1-2 16,4 1-3-16,0-5-6 0,-3 3-5 15,3-2-8-15,0-1-7 0,0-2-10 16,0-10-4-16,0 20-8 0,0-14-107 16,0-6 62-16</inkml:trace>
  <inkml:trace contextRef="#ctx0" brushRef="#br0" timeOffset="126105.15">20402 14512 446 0,'-17'-8'-25'15,"9"2"9"-15,1 0 7 0,7 6 10 16,-16-14 4-16,6 9 3 0,10 5 5 0,-12-12 5 16,5 7-4-16,7 5 5 0,-12-8 2 15,12 8 4-15,-8-7-2 0,8 7 2 0,0 0-3 16,-7-11-4-16,7 11 1 0,0 0-1 15,0 0-1-15,-4-13-5 0,4 13 3 16,0 0 2-16,0 0-3 0,0 0-4 16,7-12-1-16,-7 12 0 0,12-3-5 0,-12 3 1 15,15-1 0-15,-15 1-1 0,20-3 0 16,-10 1 2-16,-10 2-2 0,27 0 0 16,-14 0 0-16,1 0 0 0,4-3-6 15,-18 3 2-15,32 0 2 0,-16 0 2 0,-16 0 1 16,19 0-7-16,-4 0 5 0,-15 0-2 15,18 0-5-15,-18 0 1 0,12 0-8 0,-12 0-6 16,15 3-14-16,-15-3-9 0,0 0-15 16,16 2-15-16,-16-2-125 0,0 0 66 15</inkml:trace>
  <inkml:trace contextRef="#ctx0" brushRef="#br0" timeOffset="127433.39">21574 13852 472 0,'0'-18'-35'0,"0"18"1"0,0-8 4 0,0 8 3 15,0 0 5-15,0 0 2 0,0 0 11 0,0 0 3 16,-13-10 3-16,13 10 4 0,0 0 5 16,0 0 1-16,-13 32 6 0,6-16 0 15,-4 4 0-15,6 2 1 0,-6 6 1 16,1 4 1-16,2 0 5 0,0 4 1 16,-3-2 2-16,3 4-1 15,-3 0 0-15,7-2-2 16,-2 1-2-16,-5 2-1 0,6-3-1 15,-3-7-6-15,5 3 5 0,-4-7 0 16,3-2-7-16,3-3 5 16,-3 0 0-16,0-3 4 0,-1-2 6 15,5 1-1-15,-2-7 0 0,2-9-8 0,0 14 3 0,0-14-1 16,0 0 3-16,0 0-10 0,0 0 0 0,0 0-1 0,0 0-1 16,0 0-6-16,-10-39-5 0,4 27 11 0,-3-1-10 15,1 1 1-15,-7-3-4 0,3 3 1 16,-9 1 0-16,1 2 2 15,1-2-2-15,-3 3 0 16,-5 4 0-16,4 2 2 16,-3-1 2-16,-6 6 0 0,5-1 0 15,4 5-1-15,1-2 0 16,2 6 4-16,1-2-1 0,4 2-2 16,1 1 0-16,7 1 6 15,2-5-3-15,5 6 2 0,0-1-4 16,4-4 0-16,4 5-1 0,2-5 4 0,6 3-2 0,0-1 2 15,6-5-5-15,-4 2 0 16,1-4 0-16,1 2-3 0,-1-4-7 16,-1 1-4-16,5-3-3 15,-6 0-3-15,2 0-8 0,0 0-4 16,-1 0-5 0,-2 0-6-16,0-3-14 15,2 3-23-15,-2-2-88 16,1-1 57-16</inkml:trace>
  <inkml:trace contextRef="#ctx0" brushRef="#br0" timeOffset="127820.26">21948 14148 428 0,'0'0'-20'0,"0"-18"7"0,0 18 8 0,0-12 1 0,0 12 3 16,0-9-3-16,0 9 2 0,0 0-1 0,0-16 2 15,0 16 0-15,0 0-3 0,0 0 7 16,0 0 3-16,0 0 1 0,13 41 4 16,-13-27-1-16,0 7 0 0,4 2 0 15,-4 1 2-15,0 1-4 0,0 0 2 16,0 1-1-16,0-1 5 0,1 4-10 0,-1-5 3 16,0-1-1-16,0 1-1 0,0-3-1 15,0-3 2-15,0-4-2 0,0 2 8 0,4-4 13 16,-4 2-4-16,6-6 1 0,-6 0-1 15,9 0-5-15,-9-8-3 0,17 2 5 16,-17-2-5-16,19-4-2 0,-19 4-5 16,24-14 1-16,-11 6 3 0,3-8-4 0,0-2 0 15,6-4-5-15,-2 0-2 0,-3-2 7 16,-1 0-7-16,1 2 0 0,-1 2-3 0,-5 0-5 16,5 1-1-16,-4 2-5 0,-1 2 2 15,-1 3-12-15,1-1-7 0,-3 3-8 16,0 1-7-16,-1 1-1 15,-2 3 0-15,-5 5-11 0,11-7-70 0,-11 7 44 0</inkml:trace>
  <inkml:trace contextRef="#ctx0" brushRef="#br0" timeOffset="128310.42">22652 14009 306 0,'9'-11'-26'0,"-9"11"3"0,7-5 3 16,-7 5 7-16,0 0 5 0,0 0 7 15,0 0 4-15,0 0 3 0,14 13 0 0,-14-13 5 16,-4 16 2-16,-2 0 6 0,2-1-4 15,-7 2 3-15,-1 6-1 0,1 2-1 16,-1 3 0-16,-2-4 3 16,-2 6-3-16,-2-1-2 15,2-2 2-15,-1 1-4 16,1 1 1-16,-5-1-3 0,9-3 2 16,-3 1 0-1,3-5 0-15,5 2-3 16,-2-1 2-16,-2-4-3 0,11 2 1 15,-4-4 1-15,4-2-1 16,0 1-1-16,4-3-6 16,2 1-5-16,-1-3-5 15,4 3-9-15,-2-6-7 0,5 3-9 16,3-4-7-16,2 0-10 0,-1 0-80 16,-4-4 44-16</inkml:trace>
  <inkml:trace contextRef="#ctx0" brushRef="#br0" timeOffset="128545.78">22818 14206 319 0,'0'0'-22'0,"0"0"5"16,0 0 5-16,0 0 1 0,0 0 6 16,0 0-1-16,0 38 6 0,-8-26 0 0,6 2 4 15,-8 4 2-15,4-1 2 0,-1 3-4 16,-2 1 14-16,-1-1-9 0,5 3 4 15,-8-3 0-15,9 1 3 0,-2 2-1 16,2-3-1-16,2 0 1 0,-5 0-2 0,7-3 1 16,0 1 5-16,0-2-8 0,7-2-1 15,-5 1 3-15,2-2-4 0,2-1-2 0,-2 0-7 16,6-1-1-16,-2-4-7 0,2 1-8 16,2 0-8-16,-2-6-6 0,2-2-7 15,-1 2-7-15,-11-2-64 0,24-4 36 16</inkml:trace>
  <inkml:trace contextRef="#ctx0" brushRef="#br0" timeOffset="128729.36">22732 14438 265 0,'16'-10'-21'0,"-16"10"5"0,18 0 4 0,-18 0-1 15,26 2 0-15,-16-2 6 0,-10 0-3 16,27 0-1-16,-8 0-4 0,-3 0-6 0,-2 0-22 16,-2-2 14-16</inkml:trace>
  <inkml:trace contextRef="#ctx0" brushRef="#br0" timeOffset="129001.13">23156 14116 117 0,'16'13'9'0,"-4"4"7"0,5-1 0 0,-2 7 4 0,-3 2 1 16,0 3 5-16,-2 3 4 0,-2-2-6 15,-1 3 1-15,-7 2 0 0,0-5-6 0,-4 6 0 16,-3 1-1-16,-5-2-3 0,4-2 2 15,-10 2-7 17,0-2-2-32,-2-2-10 0,-2 0-10 0,-4-5-9 0,0-2-9 0,-4-1-9 0,0-2-74 0,-5-4 38 15</inkml:trace>
  <inkml:trace contextRef="#ctx0" brushRef="#br0" timeOffset="129355.42">20964 15069 300 0,'-16'-5'14'16,"5"2"1"-16,2-2-3 0,9 5 1 0,-14-4 4 15,14 4 1-15,0 0 5 0,-8-11 0 16,8 11 1-16,0 0-3 0,0 0 4 15,23-7-2-15,-23 7-2 0,27-4 2 0,-5 3-5 16,4 2-1-16,7-1 4 0,8 4-4 16,9-2 2-16,11 0-1 0,8 1-5 15,7 0 3 63,14 1 0-78,6 0-2 0,1 0-3 0,0-2 3 0,1 1 1 0,-5 2-2 0,-4-1-3 0,-15-1-2 0,-4 2 2 16,-7-2-7-16,-12 2-5 0,-6-2-9 0,-1 0-11 0,-7-2-16 0,-7 4-2 0,0 1-8 16,-3-1-8-16,-4-2-17 0,-11 1-109 0,2 0 61 0</inkml:trace>
  <inkml:trace contextRef="#ctx0" brushRef="#br0" timeOffset="130001.48">21508 15224 480 0,'0'0'-1'0,"-11"-8"2"0,11 8-2 0,0 0 2 16,-12-7-2-16,12 7 2 0,0 0 2 15,0 0 6-15,0 0 9 0,-27 9 1 16,23 2 3-16,-2 1-1 0,-5 5 2 0,2 3 6 15,-2 6-1-15,-1 0 5 16,1 8-4-16,-1-5 4 0,-2 7 0 0,0 4 1 0,1 0 1 16,0-3-7-16,-2-2 3 0,3 0-5 15,1 1 10-15,-1-2-16 0,-2-2-2 16,3-1-6-16,6-4 3 0,-3-5 3 16,4 1-1-16,-7-3 0 0,7-3 2 0,0-1 10 15,1-4 1-15,-1-2-2 0,2-2-5 16,2-8 1-16,0 0-8 0,-6 6 0 15,6-6-11-15,0 0 4 0,-21-17-1 16,10 8-13-16,-1-1 10 0,-6-3-9 16,3 1 4-16,-5 1-5 0,-1-1-2 15,1 2 10-15,-3 3-6 0,0-4-2 16,1 5 1-16,-5 2 11 16,-1 0-13-16,5 4-1 0,-1 0 2 15,2 4-5-15,-1 1 0 0,0 3 8 16,5 0-4-16,4 1 5 0,-4 2-3 15,6-2 5-15,5 5-2 0,-5-5 1 16,8 0-2-16,0 5 2 0,4-5 0 16,4 2-2-16,0 1 2 0,8-4 0 15,3 4-4-15,2-4 2 16,2 1-5-16,-1-4-7 0,6 1-4 16,2-1-8-16,-2-4-5 0,4 3-3 15,-2-4-3-15,-2 0 0 0,3 2-1 16,-2-2-4-16,2-2-6 0,-2 2-10 0,-6 0-6 15,5 0-8-15,-5 0-31 0,-1-4-97 16,1 4 68-16</inkml:trace>
  <inkml:trace contextRef="#ctx0" brushRef="#br0" timeOffset="130351.43">21732 15458 481 0,'0'0'-42'0,"9"-10"1"16,-9 10 10-16,11-4 8 0,-11 4 7 16,0 0 4-16,0 0 6 0,0 0 4 15,12 17 2-15,-12-9 2 0,0-8 5 0,-4 19 8 16,-2-6-5-16,4 2 6 0,-9-1 1 15,3 5 1-15,0 1-1 16,-7-3 3-16,5 3 0 0,-2 0-3 0,0 0-3 16,-3 3 2-16,-2 0 6 0,3-5-4 0,5 2-3 15,0 2 8-15,-2-4-1 0,4 4-2 16,2-5-1-16,1 3-1 0,-1-5-2 16,5-1 0-16,0 2 3 0,5-4-5 0,-1 3-3 15,1-3 2-15,2-1-4 0,4-2-9 16,-2 2-1-16,0-2-8 0,-1-1-8 15,8 0 4-15,2-3-13 0,-6-3-8 0,2 0-3 16,-2 1-6-16,3-3-7 0,-3 0-10 16,-12 0-98-16,23-5 54 0</inkml:trace>
  <inkml:trace contextRef="#ctx0" brushRef="#br0" timeOffset="130582.26">21634 15801 395 0,'-10'-5'-14'16,"2"1"7"-16,8 4 7 0,-14-8 6 16,14 8 10-16,-8-8 3 0,8 8 0 0,0 0-3 15,-5-7-5-15,5 7 0 0,0 0 5 16,0 0-5-16,27-11 0 0,-15 9 4 16,4 2-4-16,5-3-3 0,2 2 5 15,-1-2-7-15,9 3-3 0,-3-5 3 0,4 2-6 16,-3 0-5-16,5-2-8 0,-4 1-6 15,1-1-11-15,-2-1-6 0,2 1-12 16,-6-2-96-16,2-3 49 0</inkml:trace>
  <inkml:trace contextRef="#ctx0" brushRef="#br0" timeOffset="135500.23">24554 14724 369 0,'0'0'-16'0,"0"0"3"15,0 0 1-15,0 0 6 0,0 0 6 0,0 0 2 16,0 0 0-16,0 0-2 0,0 0 0 15,0 0 4-15,0 0-3 0,0 0 4 16,0 0 6-16,0 0 3 0,0 0-1 16,0 0 4-16,0 0 3 0,0 0 1 15,0 0 2-15,0 0 1 0,0 0 0 0,0 0 0 16,0 0 18-16,0 0-19 0,-32-15-1 16,32 15 5-16,0 0-4 0,0 0 0 0,0 0-2 15,0 0 3-15,0 0-8 0,0 0 8 16,0 0-3-16,0 0-3 0,0 0-1 15,0 0-4-15,0 0 6 0,0 0-14 16,0 0 5-16,0 0 1 0,32-5-4 16,-32 5-3-16,23 2 6 0,-8-2-7 15,3 0 1-15,4 0 1 0,0 0-3 16,1 0 0-16,4 3-2 0,-1-3 3 16,8 0 0-16,-4 0 2 15,-3 0-2-15,2 0-1 0,2 0 4 16,-8 0-3-16,-2 0 1 0,-2-3 2 15,1 3 4-15,-3 0-3 0,-1 0-8 0,-1 0 1 0,-15 0 3 16,22 0-9-16,-22 0-6 0,22 0 0 0,-13 3-7 0,-9-3-6 16,17 0-3-16,-17 0-4 0,12 3-23 0,-12-3-7 15,0 0-2-15,11 4-8 0,-11-4-129 16,0 0 68-16</inkml:trace>
  <inkml:trace contextRef="#ctx0" brushRef="#br0" timeOffset="135909.44">24865 14558 484 0,'0'0'-40'0,"0"0"10"15,0 0 9-15,7-10 9 0,-7 10 7 16,0 0 11-16,5-7 2 0,-5 7 3 16,0 0 0-16,11-7 0 0,-11 7 1 15,10-4-3-15,-10 4 0 0,0 0-1 0,0 0 6 16,0 0 1-16,0 0 6 0,16 11-1 16,-16-11 3-16,7 12 3 0,-7-12-2 15,4 17 3-15,-4-3 1 0,0-2-4 16,0 4 1-16,0-2 0 0,-4 5-1 0,1 4-1 15,-1 1 0-15,0-3-3 0,2 4 2 16,-4 3-6-16,-2-2 2 0,2 0-1 16,-1 2-4-16,2 2-1 0,-6-2 1 0,4-3 1 15,3-1-3-15,-1-1-14 0,0-3-4 16,3 0-5-16,-2-2-7 0,0-4-6 0,4-1-5 16,-2 2-12-16,2-5-40 15,-4 0-170-15,4-10 229 0</inkml:trace>
  <inkml:trace contextRef="#ctx0" brushRef="#br0" timeOffset="138321.37">26488 14126 602 0,'0'0'-53'0,"-7"8"10"0,7-8 3 16,0 0 7-16,0 0 8 0,0 0 4 15,0 12 4-15,0-12 5 0,0 0 5 16,0 0 2-16,0 0 3 0,11 10 2 15,-11-10 4-15,0 0-2 0,16 5-2 0,-16-5 3 16,17-3 0-16,-17 3 5 0,0 0-1 16,23-5 1-16,-23 5 1 0,16-7 1 15,-10 5 0-15,2-6 2 0,-8 8 0 16,12-12 4-16,-5 4-6 0,1 1 1 16,-5-2-2-16,-3 9-1 0,4-11 0 15,-4 11-3-15,-7-16 0 0,-2 11 1 16,9 5-4-16,-26-10 1 0,14 8-3 15,-1 2 4-15,-7 2-1 0,-1 2 1 0,-2 7-3 16,3 1 5 0,-3 3 1-16,1 3-3 0,-4 5 0 15,8 2 5-15,2 1-2 16,-2-1 3-16,4 6 0 16,4 1-1-16,0 4 4 15,2-4 2-15,4 1-9 0,-3-1 9 16,3 1-1-16,1-6-6 15,-1 1 5-15,0-1-8 16,3-2 1-16,-8-2 0 16,7-1-1-16,-2 1 2 15,-2-6-3-15,2-2 2 0,-3 2 1 16,2-1 2-16,-2-6-5 16,-1 3 1-16,1-6-3 0,-3 3-3 15,2-6-9-15,-3 4-1 0,-2-5-9 0,2 0-5 16,11-3-15-16,-23 0-10 0,11 0-8 0,12 0-13 0,-21-6-85 15,10 2 53-15</inkml:trace>
  <inkml:trace contextRef="#ctx0" brushRef="#br0" timeOffset="138676.41">26934 14361 381 0,'11'-5'-24'0,"-11"5"13"0,12-8 6 0,-12 8 1 0,15-4 6 16,-15 4 1-16,9-6-1 0,-9 6-2 15,0 0-1-15,7-8 1 0,-7 8 5 0,0 0 0 16,0 0 5-16,0 0-2 0,0 0 4 16,-48 11-5-16,36-4 5 0,-8 3 1 15,1 1 0-15,-6 1-4 0,6 0 0 16,-5 8 6-16,0-3-3 15,4 6 1-15,1-3-3 0,3 3 4 0,-1 1-4 0,2-2 1 16,6 2 1-16,2-1-2 0,1 0 4 16,0-1-4-16,6-3-2 0,0-2 3 0,0 5 1 15,2-2-3-15,4-3 0 0,2-2-3 16,3 2-3-16,-3-5-1 0,3 4-9 16,3-5-2-16,-2 1-8 0,4-3-6 15,-1-1-10-15,2-3-13 0,-5-1-13 0,4-1-92 16,-1 0 51-16</inkml:trace>
  <inkml:trace contextRef="#ctx0" brushRef="#br0" timeOffset="139204.49">27261 14430 376 0,'0'0'-18'0,"0"0"7"0,11 26 6 0,-11-26 6 16,-11 22 0-16,4-4 9 0,-5 2 2 15,2 0 1-15,2 2-2 0,-4 1 1 0,-2 5-3 16,5-3 1-16,-8 5-3 0,6-1 4 15,-2-1-2-15,3 3 0 0,2-5 0 16,7-4-3-16,-4 4 4 0,-1-4-4 16,2-1-2-16,2-2 3 0,2-3 4 0,-4 1 5 15,4-4 0-15,-4-3 3 0,4-10-5 16,4 14 3-16,-4-14-10 0,4 8 0 0,-4-8-1 16,0 0 1-16,0 0-4 0,0 0-2 15,0 0 2-15,0 0-3 0,0-36-3 16,0 36 1-16,-15-12 0 0,15 12 0 15,-16-9 2-15,5 4-1 0,-1-1-5 0,-2 1 5 16,14 5-5-16,-34-1 3 0,22 2 1 16,-2 2-1-16,2-1 3 0,-3 4-1 15,3 2 1-15,1-2-2 0,5 2 0 16,0 2 4-16,0 2-1 0,6-2 3 0,0 1 0 16,1-2-1-16,6-1 3 0,1 2-1 15,5 0-3-15,-4-3 2 0,9 1-1 0,-6 0-4 16,2-3-5-16,-2-1-10 15,3-1-11-15,1 0-13 0,-3-1-15 0,2-4-108 16,-3 2 55-16</inkml:trace>
  <inkml:trace contextRef="#ctx0" brushRef="#br0" timeOffset="139816.51">27712 14478 395 0,'0'0'-34'0,"9"-8"5"16,-9 8-1-16,0 0 6 0,11-6 2 15,-11 6 8-15,0 0 10 0,0 0 5 16,0 0 2-16,0 0 5 0,-24 28 4 15,13-16 2-15,-1 0-2 0,-1 2 11 0,-2 6-3 16,3-1 2-16,-4 1 4 16,-5 3-6-16,1-5 7 0,1 5-1 0,-2-2-1 15,1 3-2-15,2-6-2 0,2 0 1 0,4 0-2 16,2-4-2-16,-5 1-1 0,7-3-3 16,-3-1 1-16,3-2 5 0,0 2 12 15,-1-5-6-15,9-6-9 0,-5 11 0 0,5-11 3 16,0 0-3-16,0 0-7 0,0 0 1 15,0 0 2-15,0 0-5 0,0 0-4 16,14-45-1-16,-6 27 3 0,3-2-10 0,-2-2 3 16,2-2-2-16,6-2-2 0,-5-2 2 15,7 0 0-15,-3 4 1 0,3-1 0 16,-2-3 0-16,-4 5-5 0,5 5 7 16,-8-1-5-16,6 2 1 0,-4-1 0 0,-1 6 6 15,1-4-11-15,-3 7 7 0,1-2 1 16,-4 3-1-16,5 2-3 0,-3 2 4 15,-8 4 4-15,19 0-6 0,-19 0 4 0,18 6-2 16,-12 1 2-16,4 5-3 0,-3 5 1 16,4-1 0-16,-3 3 0 0,-7 4 0 15,6 1 4-15,1 1 1 0,-6 0-2 0,2 2-4 16,-4 1 2-16,2-1-2 0,-2 3 2 16,0-2-11-16,-2 0-7 0,2-1-7 15,-4 1-1-15,2-5-4 0,-2 1-7 0,4-4-7 16,-4-3-9-16,1 2-7 0,3-5-98 15,-4 1 53-15</inkml:trace>
  <inkml:trace contextRef="#ctx0" brushRef="#br0" timeOffset="140038.63">27468 14824 420 0,'0'0'-16'0,"-11"-11"2"16,11 11 2-16,-7-4 0 0,7 4 3 0,0 0 6 16,0 0-1-16,18-13 0 0,-18 13 4 15,20-4-2-15,-7 1-1 0,0-1 4 0,5 4-2 16,-2-1-3-16,1-2-7 16,3 0-2-16,-1-1-6 0,2 3-12 0,-1-2-59 15,-1 2 31-15</inkml:trace>
  <inkml:trace contextRef="#ctx0" brushRef="#br0" timeOffset="140262.49">29041 14170 215 0,'0'0'-24'0</inkml:trace>
  <inkml:trace contextRef="#ctx0" brushRef="#br0" timeOffset="140640.6">29041 14170 166 0,'0'0'-1'0,"13"22"8"0,-13-14 2 15,0 5 3-15,-4 3 2 0,3 3 3 16,-3 3-2-16,-3 4 3 0,-3 7-1 15,-5-4 2-15,3 6 4 0,0-3-6 0,-3 4 1 16,-1 1-5-16,6-1 1 0,-2-1 0 16,1-3-2-16,0 1 1 0,-1-1-1 15,4-5-2-15,2-2 1 0,-5-2 3 16,10-2-1-16,-9-2 7 0,9-4 3 0,-6 1 5 16,3-7-4-16,4 0-3 0,0-9 2 15,0 0-7-15,0 0 2 0,0 0-1 16,0 0-7-16,0 0-3 0,0 0-3 0,0 0-4 15,4-37 7-15,-8 22-9 0,-2 3-2 16,2-2 2-16,-6-2-2 0,1 4 0 16,-4 0-1-16,-1-2 5 0,0 2-6 0,-6 4 4 15,1-2-1-15,-4 6 1 0,-3 1 2 16,-1 0-2-16,-1 6-3 0,1 2 2 0,-3-1 1 16,7 4 1-16,-4 0 1 0,9 2-2 15,-4 0 3-15,6 2 2 0,0 4-4 16,6-4 7-16,-1 3 2 0,4-2-1 15,3 2-3-15,4-4 2 0,4 2 1 0,3 0-3 16,0-3-5-16,2 0 4 0,6 0-3 16,-2-2-2-16,3-3-17 0,4-4-6 15,-1 2-5-15,2 0-8 0,-1-1-7 16,-1-2-2-16,6-2-23 0,-6-1-72 0,1-1 48 16</inkml:trace>
  <inkml:trace contextRef="#ctx0" brushRef="#br0" timeOffset="141086.53">29144 14486 371 0,'8'-10'-12'0,"-8"10"6"0,6-12 4 15,1 4 7-15,-7 8 7 0,5-10-2 16,-5 10 2-16,0 0-4 0,11-10 0 0,-11 10 2 16,0 0 1-16,0 0-1 0,12 14 8 15,-8-3-5-15,1 1 5 0,-3 4-1 16,2 0 1-16,0 7 0 0,-4-1 0 0,0 4 0 16,0-1-3-16,0 0 1 15,0 1-4-15,0 0 0 0,-4 0-3 0,0-1 0 16,4-2 1-16,-2-2 0 0,2-2 0 15,0-2 0-15,0-2 4 0,-5-3 12 0,5 4-1 16,0-7 4-16,0-9 0 0,5 12-3 16,-5-12-3-16,10 3-2 0,-10-3 1 15,0 0-8-15,25-18 3 0,-6 8-8 0,-3-4 0 16,1-2 11-16,2-6-16 0,5-1 3 16,-2 2-5-16,0-5-1 0,0 4 4 0,-2 2-6 15,-1 0-6-15,-2 1 3 0,-1 4-3 16,-1 1-2-16,-3 2-16 0,3 0-2 15,-9 1-12-15,4 3-29 0,0 1-2 16,-3 2-3-16,-7 5-152 0,11-5 76 0</inkml:trace>
  <inkml:trace contextRef="#ctx0" brushRef="#br0" timeOffset="141705.66">29340 14866 546 0,'0'0'-38'16,"0"0"5"-16,0 0 6 0,0 0 2 0,0 0 4 15,0 0 1-15,0 0 4 0,0 0-2 16,0 0 5-16,0 0-2 0,0 0 4 16,0 0 1-16,0 0 2 0,0 0-1 0,0 0 2 15,-8 4 0-15,0 6 2 0,5 2 1 16,-2-4-2-16,-3 8 3 0,1-3 0 16,3-1 0-16,-3 3 1 0,2-2-1 15,0 2 2-15,3-3 0 0,-2 1 3 0,2-5-2 16,2 4 2-16,0-12 10 0,-8 15-2 15,8-7-3-15,0-8 2 0,8 6-1 16,-8-6-2-16,17 0-2 0,-17 0 9 0,16-10-4 16,-5 6-4-16,1-6 1 0,0-3-3 15,6 1-1-15,-4-1 2 0,-2 1 0 16,-2 1 1-16,0 2 2 0,0 1 0 0,1 0-3 16,-4 1-2-16,-2 2-4 0,2-2 0 15,-7 7 0-15,10-5 0 0,-10 5 1 16,0 0-1-16,0 0 1 0,0 0 3 15,15 20-3-15,-15-12 8 0,0-8-8 0,0 18 2 16,0-7 3-16,1-4-6 0,-1-7 4 16,4 21-1-16,0-14-2 0,-1 1 6 15,-3-8-3-15,11 14-1 0,-6-8 2 0,6-2 0 16,-5 1 0-16,8-2-4 0,-1-3 1 16,-13 0 1-16,27-3-1 0,-13-2 4 15,-2 1-4-15,0-2-1 0,3-2-1 0,-4-1-2 16,-1-2-3-16,-2-1-5 0,3 2-7 15,-6-2-3-15,-1 0-14 0,2 0-62 16,-5-2 34-16</inkml:trace>
  <inkml:trace contextRef="#ctx0" brushRef="#br0" timeOffset="142086.72">30149 14478 245 0,'0'0'-18'0,"0"0"2"15,0 0 2-15,0 0 5 0,0 0 5 16,0 0 5-16,0 0 2 0,0 0 7 15,-17 35 2-15,6-20 2 0,-2-1-2 0,-1 8-1 16,-2 0 2-16,-1 1-3 0,-3 4 1 16,4-2 3-16,-1 0-1 0,-3 2-2 15,2 1 3-15,2 1 0 0,4-1 0 16,-2 0 1-16,0-2 0 0,5 0 0 0,-2-4 2 16,5 2-3-16,-4-2 2 0,5-4-3 15,0 2-1-15,5-6-1 0,-3 1 2 0,3 1 0 16,3-4-4-16,1 3-2 0,-3-5-5 15,8 2-6-15,-3-1-8 0,4-4-30 16,1 1-10-16,-6 0-92 0,9-2 49 0</inkml:trace>
  <inkml:trace contextRef="#ctx0" brushRef="#br0" timeOffset="142416.51">30158 14748 351 0,'0'0'-24'0,"0"-12"4"0,0 12 5 15,0 0 0-15,-8-12 6 0,8 12-1 0,0 0 1 16,-1-11 3-16,1 11 3 16,0 0 0-16,0 0 4 0,0 0 0 0,-32 13 2 15,27-5-1-15,-6 2 3 0,0 4 3 16,1 1 4-16,2 1-1 0,0 4 0 0,0 0-1 15,-3-1 5-15,3 2-2 0,1-2 6 16,2 2-9-16,0-4 6 0,-1 3 1 16,4-5-2-16,2-3-4 0,-4 3 0 15,4-2 3-15,-4-4-8 0,4-9 0 0,4 20 3 16,0-9-4-16,-2-4-5 0,4 1-18 16,3-3-4-16,-9-5-3 0,16 8-4 15,-5-8-15-15,-11 0-69 0,18 0 39 16</inkml:trace>
  <inkml:trace contextRef="#ctx0" brushRef="#br0" timeOffset="142924.46">30492 14428 284 0,'10'8'-6'0,"2"4"10"0,3 6 9 0,-7 2 2 16,7 7 2-16,-5 5 3 0,-2 1-3 0,3 5 5 16,-3 2-7-16,-7 2 3 0,-2 1 2 15,1-3-4-15,-8 3-1 0,1 2-1 16,-3-1 0-16,-2-1-2 0,-4-3 1 0,-6-2-3 16,0-3-8-16,0-6-9 0,0-1-24 15,-5 2-12-15,0-8-14 0,-3 1-78 16,-4-8 45-16</inkml:trace>
  <inkml:trace contextRef="#ctx0" brushRef="#br0" timeOffset="143330.4">27765 15301 380 0,'-15'-5'37'0,"3"-3"-2"0,6 4-6 16,6 4 0-16,-11-6-7 0,11 6 1 0,0 0-1 15,0 0-1-15,0 0 3 0,0 0-3 16,36 0 10-16,-36 0-8 0,35 6 4 15,-6-2-7-15,2 0 2 0,5 2-4 16,6 0 1-16,10 2-1 0,8-2 2 0,6 5-2 16,4-2 0-16,13 5-2 0,4-2 1 15,6 0-4-15,38 8 3 16,-6-3-1-16,3-1-4 0,-5 3-1 0,2-3-2 0,-24-4 3 16,-14 0-6-16,-3-2 3 0,-19 1 4 15,3-2-7-15,-5-1-1 0,-6 2-7 16,-13-2-6-16,-1 0-12 0,-7-4-6 0,-5 4-11 15,-2-3-49-15,-5 0-17 0,-1-1-148 16,-2 2 229-16</inkml:trace>
  <inkml:trace contextRef="#ctx0" brushRef="#br0" timeOffset="144179.87">29834 14878 606 0,'0'0'-49'16,"0"0"11"-16,0 0 9 0,0 0 8 15,0 0 11-15,0 0 3 0,0 0 6 0,0 0 5 16,15 0 0-16,-15 0 2 0,0 0 6 16,8 2 2-16,-8-2-1 0,16 5 2 0,-7-2 5 15,-9-3 0-15,16 5 1 16,-4-2 1-16,-1-3 0 0,5 2-3 0,-1 4 4 16,2-6 4-16,-1 5-4 0,3-2 3 15,2-2-3-15,2 4 0 0,1 1 1 16,-2-1-4-1,5 0 3-15,-4-3 0 16,1 3-4-16,0 0 1 0,-6 1-1 16,4-5-5-16,-6 4-3 15,0-2 3-15,-2 0-6 16,0-1-2-16,-2 1 1 16,-2-2 0-16,4 2-12 0,-14-3-10 15,17 3-9-15,-10-1-5 0,-7-2-13 0,12 3-58 0,-12-3-168 16,0 0 212-16</inkml:trace>
  <inkml:trace contextRef="#ctx0" brushRef="#br0" timeOffset="145188.23">28782 15504 648 0,'0'0'-49'0,"2"-11"11"0,-2 11 7 0,4-7 6 15,-4 7 6-15,0 0 3 0,0 0 7 16,0-12-2-16,0 12 1 0,0 0-3 16,0 0 7-16,0 0 5 0,0 0 4 15,0 0 0-15,0 0 1 0,-20 27 4 0,8-12-2 16,1 3 7-16,-4 1-4 0,3 6-2 15,-9 3 1 32,5 0 3-47,-5 2-2 16,-2 2 9-16,0 2-9 0,1 2-2 0,-5-1 1 0,2 0 3 0,1-2-4 0,-2-1 7 16,8-4-8-16,-2-1 1 0,2-5-4 0,2 4 3 0,2-9 1 15,3 0 0-15,-1-2 6 0,5-2 5 16,2-3-2-16,-3 0 1 0,1-3-1 0,7-7 0 15,-6 5 0-15,6-5-9 0,0 0 4 0,0 0-2 0,-15-17-9 0,14 6 1 16,-6-1-5-16,-1 0 3 0,0-1-2 16,-7-2-1-16,3 3 3 0,-5-2 3 15,1 0-5-15,-9 2-4 16,6 2 5-16,-8 3 2 0,3-1-6 16,-4 3 5-16,0-1-1 0,-5 6 5 15,0-1-4-15,-1 2 0 0,0 5 0 0,0-4 3 16,8 6-5-16,-4-1 2 0,8 4 3 0,2-1 1 15,-2-3-7-15,6 5 5 0,10-1 5 16,-1-2-3-16,10 4 6 0,5-1-4 16,5 2 3-16,3-2-6 0,4 0 5 15,9-2-3-15,9 2 0 0,-1-1-4 16,2-4 3-16,1-2-1 0,2 3-8 0,-6-7 8 16,3 2-18-16,-6 0-12 0,1-3-3 0,-1-3-1 15,-6 0-12-15,-1 2-14 0,1-2-9 16,-6-2-101-16,-5 2 57 0</inkml:trace>
  <inkml:trace contextRef="#ctx0" brushRef="#br0" timeOffset="145536.57">28941 15730 410 0,'7'-6'-27'0,"-7"6"2"16,5-14 2-16,-5 14 5 0,5-6 2 16,-5 6 9-16,0 0 4 0,0 0 6 15,0 0 2-15,0 0 6 0,0 0 0 0,-32 25 0 16,20-13 1-16,0 3 3 0,-2-1 1 16,-4 4-3-16,6 0 13 0,-4 0-10 0,-5 4 1 15,5 1-1-15,-1 0-3 16,1-2 0-16,0 4 4 0,1-2-2 0,3 0 3 15,1-3-6-15,5 0 9 0,-2 0 1 16,1 2-6-16,6-4-3 0,-3 2 3 0,4-3-4 16,4 0 3-16,-3-2-4 0,6 2 4 15,7 1-10-15,-3-5 1 0,1 2-7 16,3-7-3-16,-3 4-9 0,8-4-18 0,-7 0-11 16,2-4 1-16,-3-2-6 0,4-2-14 15,-2 0-97-15,-14 0 54 0</inkml:trace>
  <inkml:trace contextRef="#ctx0" brushRef="#br0" timeOffset="145780.5">28729 15988 388 0,'-15'-7'-19'0,"15"7"7"0,-13-7 5 0,13 7 7 16,0 0 7-16,-5-8 2 0,5 8 2 15,0 0 0-15,0 0 13 0,0 0-7 16,42 0 0-16,-28 0 1 0,-14 0 1 16,32 0 0-16,-11 0 0 0,-1 0 0 0,3 0-2 15,-6 0 0-15,3 0-4 0,-1-2-3 16,-2-1-8-16,-1 0-12 0,0 1-20 16,5-1-51-16,1 2-82 0,-6-5 55 15</inkml:trace>
  <inkml:trace contextRef="#ctx0" brushRef="#br0" timeOffset="150368.73">30448 13804 35 0,'0'0'18'15,"0"0"6"-15,17-3 1 0,-17 3-3 0,12 0 0 16,-12 0 0-16,21 3-6 0,-9-2-3 0,3 3 3 16,-3 0 3-16,4 0-1 0,1 5-2 15,3-1 7-15,2 0-3 0,-2 6-3 16,5-2 3-16,2 6-2 0,-1 0 1 109,1-1-3-109,5 3 2 0,-5 1 0 16,-5 2 2-16,1 4-3 0,0-1-2 0,-2 2 3 0,-1 4-1 0,-1 4-7 0,-3-4 3 0,-2 2-3 0,-3 2 1 16,-4 4-1-16,-3-3 3 0,-3 6-5 0,-1-1 1 0,-5 10 1 15,1 2-3-15,-3 0 5 0,0 4 1 0,-3 7-6 0,0-2 1 0,-7 5 4 0,5-4-5 0,-8-2 5 16,3 2-5-16,1-2 3 0,-7 0-4 15,-2-4 5-15,6 2 0 16,-8-3-4-16,1-2 1 16,-1 1-3-16,-1-2 3 0,1 1-3 15,1-6 0-15,-4 2 8 16,4-2-9-16,-1-6 3 16,4 0-4-16,-1-1 4 0,0-2 8 15,-2-2-6-15,3-1-3 16,-4-1 2-16,5-4-3 15,-4 0 0-15,4-4 0 0,-1-3-5 16,0 2 6-16,-1-4-3 16,2 2 1-16,-1 0 2 0,-2-5-4 15,2 0 4-15,0 0-2 16,6-2-7-16,-7-1 5 0,7 0 1 16,-2-3-4-16,3-2-4 0,1 0-1 15,-1 1 4-15,4-6-9 16,-2 3 9-16,0-3-5 0,5 4 1 0,-2-6 1 15,1 2 0-15,3-2 1 0,2 2-1 16,5-7 4-16,-11 10-2 0,4-4-1 0,7-6-1 16,-9 9-9-16,9-9-4 0,-11 8-8 0,11-8-9 0,0 0-13 15,-2 8-10-15,2-8-2 0,0 0-18 0,0 0-88 0,0 0 56 0</inkml:trace>
  <inkml:trace contextRef="#ctx0" brushRef="#br0" timeOffset="155794.01">23118 4449 33 0,'0'0'26'0,"0"-15"-7"16,0 15 0-16,0 0-1 0,0 0 0 0,0 0 3 15,0-12-4-15,0 12-1 0,0 0 1 16,0 0 2-16,0 0 1 0,0 0 1 16,0 0-1-16,-6-9-4 0,6 9 1 15,0 0-4-15,0 0-3 0,0 0 0 16,0 0-1-16,0 0 0 0,0 0-3 0,0 0 1 15,0 0-1-15,0 0 1 0,0 0-2 16,0 0 4-16,-11 28-7 0,11-20 1 16,-4 3 1-16,-1-1 0 0,-2 2-1 15,7 2 1-15,-8-1-1 0,5 0 1 16,-1 2-2-16,3-3 0 16,-6 4-2-16,3-1 2 0,4 1 3 15,-4-4-3 1,4 0 1-16,0 1-4 0,0-1 7 15,0 1-3-15,4-5-2 0,-4 3 3 16,2 0 2-16,7-1-2 0,-4-3-1 0,2 1 2 16,8-4-4-16,-3 3 1 15,5-1 2-15,3 0 0 16,1-1-3-16,11-5 0 16,-2 4 1-16,7-4-2 0,7 3-1 15,5-3 0-15,1 1 5 16,7 3-5-16,3-4 1 15,7 0 1-15,-1 1-3 16,8-1 0-16,-5 0 4 0,0 4-4 16,-1-4-2-16,-8 0 3 15,-4 0-2-15,0 0 4 16,-4 0-3-16,-6 2 1 0,-8-4 1 16,0 2 0-16,-5 2-3 15,-2-2 2-15,-9 0 1 16,1 0-2-16,2 0 2 15,-2 0-3-15,0 2 0 16,-6 1 0-16,3-3 3 0,1 1 0 16,-5 3 0-16,-4-1-1 15,6-2 2-15,-2 2-1 16,-6 0-2-16,5-1 2 16,-3 1-2-16,3 0 0 0,-15-3 3 15,22 2-1-15,-15 0 0 0,-7-2-1 0,20 4 9 16,-20-4-6-16,12 2 3 0,-12-2-3 15,17 0-1-15,-17 0 2 16,15 2-3-16,-15-2 2 0,12 0 0 16,-12 0 2-16,16 0 0 0,-16 0-6 0,17 0 2 0,-17 0-3 0,16-2 7 15,-16 2-3-15,22 0 1 0,-22 0-3 16,20 0 2-16,-20 0-1 0,18-2-1 0,-18 2 0 0,16-4 2 16,-16 4 0-16,18 0-3 0,-18 0 3 0,18-2-1 15,-18 2 2-15,12 0 7 0,-12 0-8 16,0 0 2-16,18-2-3 0,-18 2 6 15,0 0-4-15,0 0 0 0,0 0 1 0,12-6 1 0,-12 6 1 16,0 0 1-16,0 0-2 0,0 0 3 0,10-5 2 0,-10 5-2 31,0 0-4-31,0 0 1 0,8-7-5 16,-8 7 6-16,2-10-4 0,-2 10 1 16,6-11 7-16,-6 11-3 0,4-8-3 0,-4 8-3 0,7-17 5 0,-3 10-1 15,-4 7-1-15,1-17-2 0,3 7 1 0,2 0-2 16,-5 0-1-16,3 0 3 15,0-1 1-15,-4-1-2 0,3 3-4 16,1-3 6-16,-2 1-5 0,-2 11 1 0,4-20 2 0,-4 12 1 16,4-3-1-16,-4 11-2 0,0-13 0 0,2 5-1 0,-2 8-1 0,0 0 4 15,0-17-1-15,0 17-4 0,0 0-6 0,4-12 2 0,-4 12-10 16,0 0-10-16,2-11-11 0,-2 11-13 0,0 0-104 0,0 0 54 0</inkml:trace>
  <inkml:trace contextRef="#ctx0" brushRef="#br0" timeOffset="165032.6">25313 4128 377 0,'0'0'-30'0,"0"-12"4"15,0 12 4-15,0-11 3 0,0 11 3 16,0 0-2-16,0 0 5 0,0-15-1 16,0 15 1-16,0 0 1 0,0 0 2 0,0 0 1 15,0 0 0-15,0 0 3 0,0 0 1 16,0 0-1-16,0 0-1 0,0 0 3 0,0 0-1 16,-16 32 3-16,13-20 0 0,-1 3 0 15,3 1-1-15,-7 1 4 0,5 3-3 16,-1 0 2-16,2-1-1 0,-2 5 3 15,0-4 0-15,4 3-2 0,-2-1 3 16,2 1-1-16,-5-2 2 0,5 1 0 0,0-2-1 16,0-3 1-16,0 3 5 0,5-3 0 15,-5-2-3-15,0 0 2 0,2 1 1 16,2-4-1-16,0 1 1 0,2-1 1 0,1-3 0 16,2 2-2-16,2-2-2 0,6 1 0 15,-1-2 0-15,7 0 0 0,4-3 0 16,2 2-1-16,6-5 1 0,1 0-2 0,6 4-2 15,8-6 0-15,2 3-2 0,-3-3 3 16,7 0-3-16,3 0-1 0,1 0 3 16,-2 0-3-16,-2 0 3 0,11 0-1 0,-10 0 1 15,3 1-3-15,-4-1 4 0,3 3 0 16,-8-3-4-16,3 4 1 0,-4-4 1 16,2 7 1-16,-3-6-1 0,0 4-1 0,-1 1 0 15,-5-1 1-15,1-4 1 0,-3 6-5 16,2 0 3-16,-6-2 0 0,1 0 0 15,-9 1 2-15,6-2-2 0,-2 1 1 16,-4 3 2-16,-2-4-2 0,0 1 0 0,-1 1 1 16,1-1 0-16,-4-2-1 0,-2 2-1 15,-5-5 3-15,5 4-5 0,-9-1 2 16,6-2-1-16,-9 3 4 0,4-3 1 0,-13-1-1 16,24 4 4-16,-17-2 0 0,-7-2 1 15,16 2 0-15,-5-2-1 0,-11 0 2 16,16 0 0-16,-16 0-3 0,0 0-2 0,18-4 4 15,-18 4-2-15,15-5 1 16,-8 0-1-16,-7 5 1 0,16-7 4 0,-12-1-4 16,2-1-1-16,1 1 3 0,-2-3-1 15,-1 2-2-15,3-7 0 0,1 2-1 16,-5-3-1-16,2-2-2 16,6-3 2-16,-5-1-3 15,2-2-1-15,3-2 0 16,-3-4 0-16,7 3 1 15,-5-5-1-15,-2 8-2 0,3-3-2 16,2-2 2-16,-6 6 3 16,4-1-3-16,-5 4 1 0,0-1-1 15,4 5 1-15,-3-2-1 16,-3 2 3-16,1 4-4 16,-1-2 3-16,3 3 0 0,-3 1 0 15,-1-2-3-15,1 5 2 0,-3 0-1 16,-1 8 10-16,9-17-8 0,-7 10 1 15,-2 7-4-15,4-12 1 0,-4 12-1 0,6-9 0 0,-6 9 2 16,4-11 0-16,-4 11 0 16,3-7 1-16,-3 7-1 0,0 0 0 0,4-10 1 0,-4 10-2 0,0 0 0 0,5-7 3 15,-5 7-3-15,0 0 8 0,0 0-6 0,4-12-1 0,-4 12 0 16,0 0 1-16,0 0-1 0,0 0 1 0,0 0-5 0,0 0-1 0,0 0-4 0,3-8-4 16,-3 8-9-16,0 0-11 0,0 0-15 0,0 0-59 0,0 0 37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4T04:51:28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2786 8766 99 0,'0'0'25'0,"0"0"8"15,0 0-2-15,-4-15 0 0,4 15-13 16,0 0 4-16,0 0-5 0,-6-11 0 15,6 11 2-15,-7-6-7 0,7 6 3 0,-16-6 0 16,0 4 2-16,-1-1 5 0,1 3-7 16,-10 0-1-16,0 3-4 0,-1 1 4 15,-2 1 0-15,-2 3-3 0,6 0-3 16,-6 1 1-16,0 3 4 0,2 2-6 0,2 0 1 16,5 0 2-16,0 0-5 0,2-2-3 15,3 3 6-15,1-2-1 0,5-1-3 16,3 2 1-16,0-5-1 0,2 2 4 0,6 1 0 15,0-3 1-15,6 3 0 0,9-4 1 16,-3 3 0-16,9-2-4 0,-1 2 1 0,3-3 2 16,0 1-2-16,2 2-2 0,-2-3-4 15,3 0 4-15,-3 5-2 0,4-1 0 16,-5-1 10-16,1 3-8 0,2 2-1 16,-9-1-1-16,6 2 1 0,-6 2-3 15,-3-2 1-15,-4 2 1 0,-2 1 1 0,-3 0 0 16,-4 0-3-16,-4 1 2 0,-8-2 1 15,-3 1-2-15,-2-1 2 0,-10-6-2 0,1 6 6 16,-4-7-6-16,0-3 5 0,0-1-8 16,4-1 1-16,-5-6 1 0,2 2 2 15,2-3-4-15,0-3 1 0,1 2 0 0,3-9 1 16,0 5-7-16,2-2-4 0,6-1-9 16,3 2-12-16,2-1-10 0,0-1-18 0,4-1-23 15,6 9-86-15,-7-12 57 0</inkml:trace>
  <inkml:trace contextRef="#ctx0" brushRef="#br0" timeOffset="981.89">3114 8454 403 0,'-1'-11'-31'0,"1"11"9"0,0 0 10 0,0 0 4 16,-4-12 2-16,4 12 1 0,0 0 1 0,0 0 0 16,0 0 3-16,0 0 2 0,0 0 5 15,0 0 2-15,0 0 6 0,0 0 2 16,20 37 6-16,-13-15 2 0,3 2 1 16,0 2 4-16,3 10-2 250,0-1 3-250,5 8-2 15,-2 3 2-15,5 1-1 0,-5 2-7 0,1-2 6 0,-5 1-2 0,8 0 0 0,-6-4-2 0,2-1-2 0,-2-3 3 0,-2-8-3 16,3 4-1-16,-7-10-2 0,7 4 1 0,-9-12 1 0,0 2 11 0,4-1 12 0,-3-2 12 0,1-6-4 15,3-3 2-15,-3 0-8 0,2-5-6 0,-10-3-4 0,23-8-1 0,-8 1-5 16,1-6-5-16,0-6-3 0,1-5-2 0,6-8-4 0,2-8-3 0,-2 0-2 16,3-11-1-16,-3-1-2 0,0-1 0 0,-3-2 0 0,1 9-4 0,-2 0 1 0,-1 2-1 0,-2 2-2 15,-8 10 0-15,7-3-3 0,-2 6 7 0,-5 3-6 0,0 4-3 0,0 2-12 16,-1 2-13-16,-6 4-12 0,9 2-5 0,-10 1-6 0,1 2-12 0,-1 9-12 16,0 0-16-16,4-11-18 0,-4 11-212 0,0 0 163 0</inkml:trace>
  <inkml:trace contextRef="#ctx0" brushRef="#br0" timeOffset="1712.01">4553 8680 771 0,'0'0'-67'0,"7"-8"13"0,-7 8 16 0,0 0 10 0,6-6 11 15,-6 6 6-15,0 0-1 0,0 0 0 16,0 0 2-16,0 0 3 0,0 0-1 15,0 0 1-15,0 0 4 0,0 0-3 16,-44 20 7-16,32-8 3 0,-2 1 1 16,-2 4 2-16,2 3 2 0,0 4-2 15,-2 4 5-15,0 2-1 0,2 0 4 16,4 4-2-16,0 0 3 16,4-2-3-16,2 4 4 0,0-4-4 15,1 4 1-15,6-4-1 0,5 0-2 16,-2-2 1-16,4-2 0 0,3 0 2 15,3-3-2-15,1-4-3 16,3 2-3-16,-2-6-10 16,-2-1-7-1,4-2-10-15,-3-1-10 0,3-2-17 16,-3-5-19-16,-1 0-122 0,2-1 64 0</inkml:trace>
  <inkml:trace contextRef="#ctx0" brushRef="#br0" timeOffset="2076.96">4870 8923 475 0,'6'-12'-31'0,"4"-1"5"0,-3 5 9 16,-2-3 6-16,-1 3 10 0,3-3 8 0,-7 11 7 16,7-12-3-16,-3 4-2 0,-4 8-3 15,1-10-3-15,-1 10 2 0,0 0 1 16,0 0 1-16,0 0-3 0,0 0 0 15,-33 0-3-15,33 0 1 0,-16 17 0 0,5-10 3 16,3 3-1-16,0 2 7 0,1 2-10 16,2-1 0-16,1 2-1 0,1 1 2 0,3-2-3 15,0 2 2-15,0 0 2 0,7 2 3 16,2-2-3-16,2 0 0 0,1 2 3 16,3-2-2-16,-2 0 0 0,-4 0-2 15,5-1-1-15,-1 0 3 0,-2-1-2 0,2 1 1 16,-4 1 0-16,-2-4 0 0,0 1-4 15,-3 2 5-15,0-3-1 0,-4 0-2 16,-4 0-2-16,0-4-7 0,-10 3-10 0,5-2-7 16,-8-1-10-16,1-1-9 0,-6-3-17 15,6-4-61-15,-5 0 42 0</inkml:trace>
  <inkml:trace contextRef="#ctx0" brushRef="#br0" timeOffset="2385.83">4921 8672 338 0,'11'-4'-8'0,"-11"4"1"0,16-8 1 15,-6 6 5-15,-10 2 8 0,27 8 7 0,-12-3 2 16,3 7 4-16,0 5 6 0,8 5 1 15,5 7 2-15,-2 3 3 0,3 7 2 16,0-1-4-16,2 10-5 0,-2-1 9 16,0 1-10-16,-4 3-3 0,-7-7-2 0,-1-2 2 15,-3 1-5-15,-9-4-2 0,0-6 1 16,-1 2-3-16,-7-9-1 0,0 1 8 0,-7-4-10 16,-1 1-14-16,0-8-10 0,-6 1-15 15,2-5-10-15,1 0-16 0,0-5-28 16,-1-3-107-16,2-2 65 0</inkml:trace>
  <inkml:trace contextRef="#ctx0" brushRef="#br0" timeOffset="2927.98">6513 9014 457 0,'0'0'-42'15,"0"0"10"-15,-11 4 13 0,11-4 12 0,0 0 8 16,-16 4 7-16,16-4 2 0,0 0-2 15,-14 1 1-15,14-1 2 0,0 0 4 0,0 0 1 16,-11 3 7-16,11-3 4 0,0 0 3 16,0 0-8-16,0 0 2 0,0 0 2 15,0 0-9-15,41 0-2 0,-23 2 0 16,4-2 2-16,-2 0-2 0,10 2-1 16,0-2 2-16,-3 0-4 0,2 0 8 15,2 4-9-15,-8-4 2 0,5 0-2 0,-8-4 2 0,-2 8-6 16,2-4-3-16,-2 0 3 0,-2 0-8 15,-2 0-11-15,-2 1-13 0,3-1-16 16,-15 0-18-16,19 0-25 0,-9 0-111 16,-10 0 66-16</inkml:trace>
  <inkml:trace contextRef="#ctx0" brushRef="#br0" timeOffset="4215.28">6437 9322 470 0,'0'0'-40'0,"0"0"5"0,-17-4 12 0,17 4 13 15,0 0 7-15,0 0 6 0,-15-2 3 0,15 2 3 16,0 0 2-16,0 0 0 0,0 0 3 16,-12-5 4-16,12 5-2 0,0 0 5 15,0 0-6-15,0 0 1 0,0 0-4 16,0 0 5-16,0 0 10 0,0 0-13 15,49-3 6-15,-30 3-1 0,8 0-1 0,5 0 0 16,1 0-1-16,3 3 2 16,1-3-2-1,3 0 5-15,-2 0-7 16,-6 3 7-16,4-3-6 16,-2 0-7-16,-4 0 3 15,-4 0-6-15,-4 0-3 16,0 0-6-16,-2 2-10 15,-1-2-16-15,-3 0-11 16,1 0-14-16,-2 2-17 16,-15-2-131-16,20 0 69 0</inkml:trace>
  <inkml:trace contextRef="#ctx0" brushRef="#br0" timeOffset="4591.28">7933 8748 551 0,'3'-13'-17'16,"1"1"3"-16,1 0 13 0,-5 1 9 0,0 11 5 0,11-14 5 15,-11 6-1-15,0 8-6 0,4-12 3 16,-4 12 0-16,0 0 0 0,0 0 2 15,0 0 4-15,6 28-1 0,-6-14-1 0,0 8-3 16,2 2 6-16,-2 1-6 0,5 2 1 16,-5 1-2-16,0 2-4 15,4 0 1-15,-4-1 3 0,0 2 0 16,0-5-2-16,0 2-1 16,1-1 0-16,-1-2-3 15,4-2-6-15,-4 0-8 0,0-3-20 16,3-3-11-16,-3 0-16 15,4-2-15-15,-4 1-15 0,4-4-122 16,-4-1 70-16</inkml:trace>
  <inkml:trace contextRef="#ctx0" brushRef="#br0" timeOffset="4800.09">7460 9355 521 0,'0'0'-23'0,"-20"0"3"15,20 0 8-15,0 0 5 0,-14-4 8 0,14 4 7 16,0 0 3-16,0 0 3 0,40-8 4 16,-13 8-3-16,6-3 2 0,5 3 11 15,7-1-1-15,2-3 1 0,7 3 1 16,-4-3-1-16,3 2 0 0,-1 0-8 16,1-1 0-16,-3-2 1 0,2 3-4 31,-7 0 0-16,3-1-7-15,-9 3-8 16,-2-3-18-16,-4 3-8 0,1 0-16 16,-4 0-15-16,0 3-19 0,-4-3-134 0,-3 3 71 0</inkml:trace>
  <inkml:trace contextRef="#ctx0" brushRef="#br0" timeOffset="5692.12">7532 9668 510 0,'0'0'-33'0,"0"0"13"0,-10 4 3 0,10-4 8 15,0 0 5-15,0 0 3 0,-10 8 5 16,10-8-1-16,0 0 8 0,-7 14 1 16,7-14 0-16,-5 9 4 0,5-9 4 15,-7 13-3-15,3-6-1 0,4-7 3 0,-11 17 4 16,5-9-4-16,2 2-1 0,-2 0 2 15,4 2-3-15,-6-1 1 16,1-2-3-16,2 2 2 16,-1 1-2-16,1-1-3 0,2-5 0 0,-5 5-1 15,8-11 2-15,-6 13-1 0,6-13 3 0,-6 11-1 16,6-11 7-16,-4 8 8 0,4-8 2 0,0 0-5 16,0 0-3-16,-10 7-1 0,10-7-2 15,0 0-3-15,0 0 4 0,0 0-12 0,-7-32 5 16,7 21-6-16,0-2 3 0,0-3-2 15,0 1 1-15,4 2-3 0,-1-9-4 16,5 5 1-16,-6 0 0 0,4-1-1 16,3 0-3-16,-4 0 1 0,2 4 2 15,-2-1-1-15,6 3-2 16,0-1 2-16,1 1 1 0,-2 1 1 0,1 4-3 16,0 1-6-16,1-1 7 0,-2 3-7 15,0 0 8-15,4 1-7 0,-14 3 3 0,26 0-1 0,-16 3 4 16,4 2-2-16,-4 1-1 0,2-1 0 0,-1 2-5 15,2 3 5-15,1 0 2 16,-4 0-4-16,-2 1 3 0,2-2 1 0,-1 3-6 16,-2-1-1-16,-1 1 1 0,0-1 0 0,0-2-2 15,2-1-4-15,-5 3 3 0,1-5-6 16,-3 1 5-16,7 1 2 0,-8-8 8 0,3 11-2 16,-3-11 0-16,0 0 1 0,0 0-7 15,0 0 2-15,8 4 1 0,-8-4 3 16,0 0-3-16,0 0 2 0,23-19-1 0,-17 8 0 15,5 5 3-15,-2-5-5 0,2 0 5 16,-3 2-3-16,7-2 1 0,-5 3 1 16,1 2 0-16,1-2-2 0,0 1 2 15,3 3-1-15,-2 0 0 0,0 1 1 0,1 2 2 16,-14 1-8-16,26 1 5 0,-11 2 2 16,-3 2-3-16,0 2 4 0,7 2-3 0,-6 2 3 15,-1 4-3-15,3-5 2 0,-6 6 7 16,4-2-10-16,-2 3 4 0,-6 0-1 15,2-2-3-15,-3-3-2 0,0 3-3 0,-1-3-5 16,-3 0-12-16,4 1-11 0,-4-1-17 16,0-1-19-16,0-11-25 0,-4 14-123 0,4-14 74 15</inkml:trace>
  <inkml:trace contextRef="#ctx0" brushRef="#br0" timeOffset="7077.75">9044 8676 539 0,'12'-10'-45'0,"2"-1"3"0,-6 3 11 16,3-4 9-16,0 3 9 0,-6-2 3 0,2 2 9 16,1-1 1-16,-6 0 5 0,2 0-5 15,0 0 0-15,-4 10 1 0,-4-18-1 16,4 18 3-16,-14-13-3 0,14 13 2 16,-19-7-3-16,8 5 0 0,-1-1 1 0,12 3 3 15,-36 3-4-15,20 5 1 0,0-3 7 16,-1 4-7-16,-2 3 1 0,5 0 3 0,-2 6 0 15,4-2 0-15,1 1 0 0,3 0 5 16,1 3 0-16,6 0-3 0,1 3 4 16,1 0 2-16,6-1 0 0,1 1 1 0,3 0 2 15,5 5 3-15,1-3-2 0,0 0 0 16,9 1 4-16,-4-1-3 0,8 6 4 16,-4-6 4-16,0-4-4 0,0 5 1 0,-2-4-4 15,4 1-2-15,-8 0-3 0,3-1 4 16,-2-3 0-16,-9 1-8 0,3-3 3 15,-3 2 2-15,-4 1-3 0,-1-3-5 16,-6-2 5-16,-1 0-1 0,-5-1-1 0,-2 0 2 16,-8-2-4-16,-1 1 3 0,-2-2-6 15,-8-5 1-15,4 1-1 0,-5-2-1 0,4 2-3 16,-3-6-4-16,4 2 0 0,0-6 3 16,2 3-2-16,1-1-4 0,3-6 1 15,-1 2 2-15,6-2-1 0,-4 1 2 16,7-5-2-16,0 0 2 0,7 2-4 0,1 9 5 15,-5-23-4-15,10 10 4 0,-4 1-2 16,-1-1-6-16,4 1-1 0,3 0-9 16,-3 2-6-16,3 0-6 0,-3-4-12 15,-3 8-16-15,3-5-19 0,3 3-102 0,-1 0 62 16</inkml:trace>
  <inkml:trace contextRef="#ctx0" brushRef="#br0" timeOffset="7803.86">9600 8776 468 0,'0'0'-23'0,"4"-12"4"16,-4 12 4-16,0 0 2 0,0 0 6 16,0 0-2-16,0 0 6 0,0 0 8 0,0 0 4 15,0 0 2-15,0 0 5 0,1 30 0 16,-1-18 1-16,-1 4 0 0,1-3 1 15,0 7 2-15,-4 1 0 0,4 1-5 16,-4-2 3-16,1 5 0 16,3-2-2-16,-4 1 1 15,0-3-7-15,1-2-2 0,3-1 3 16,0 0-4-16,-4-4 1 16,4 0 2-16,0 0 3 0,0-4 0 15,0-10 5 1,-1 21 6-16,1-12 0 0,0-9 0 0,0 10 2 0,0-10-5 15,0 0-2-15,0 0-3 0,0 0-3 0,0 0-1 0,0 0 0 0,-4-44-2 0,4 26-9 16,0-6 5-16,4 0-3 16,-4-2 2-16,0-5-6 15,0-2 3-15,1-2-6 16,3 2 0-16,-4 1 2 0,0-3-1 0,3 8 8 16,1-1-7-16,0 0 0 15,-1 4 4-15,5-2-3 0,-3 4 3 16,2 2-4-16,-1 0 3 15,5 3-3-15,-2 0-1 0,5 1 0 0,-1 4-1 16,4-3 2-16,-1 4 3 16,6 1-2-16,-4 3-2 0,6 2 2 15,-1 1 1-15,-4 1-5 16,2 0-1-16,2 3-3 16,1 0 0-16,-6 0-9 0,10 3-2 15,-4 1-8-15,-5-1-5 31,2 1-10-31,-1 0-8 0,-2 0-7 16,-2 0-8-16,0 2-123 16,-3 1 65-16</inkml:trace>
  <inkml:trace contextRef="#ctx0" brushRef="#br0" timeOffset="7977.91">9686 8858 462 0,'-6'6'-36'0,"-2"-2"17"0,8-4 15 0,-12 4 16 0,12-4 5 0,0 0 2 0,-4 8-4 15,4-8-2-15,0 0 0 0,0 0-1 16,36 3 1-16,-22 0-2 0,5-3-2 15,4 0 0-15,2 0-1 0,-2 4 0 0,-1-4-3 16,5 0 0-16,4 1-6 0,-7-1-7 16,-2 0-13-16,2 0-11 0,-5 3-14 15,2-3-10-15,-5 0-83 0,6 0 47 16</inkml:trace>
  <inkml:trace contextRef="#ctx0" brushRef="#br0" timeOffset="8389.86">10449 8594 337 0,'7'-8'-25'0,"1"0"7"0,-7 1 8 15,-1 7 8-15,7-13 6 0,-7 13 9 0,8-10 1 16,-8 10-1-16,6-8-5 0,-6 8 1 16,0 0-3-16,0 0 1 0,0 0 2 15,0 0 2-15,0 0-3 0,0 0 3 0,-26 28 1 16,8-13 1-16,4 5 7 0,-5 3-3 16,-1 2 2-16,-3 7-4 109,-3 1 5-109,3-1-3 0,-2 3 3 0,6 4-5 0,3-7 1 0,-1 0 4 0,7 4-5 0,1-4-2 0,8 0 2 0,-3-2-2 16,8-3 2-16,1 2-2 0,6 2-3 0,2-4-2 0,0 1-7 0,6-6-6 0,6 1-6 15,-6-3-12-15,8-3-13 0,-6-3-11 0,2-2-25 0,1-3-101 0,-2-4 59 16</inkml:trace>
  <inkml:trace contextRef="#ctx0" brushRef="#br0" timeOffset="9644.02">9729 9316 421 0,'0'0'-31'0,"-16"0"10"0,16 0 5 0,0 0 11 16,-21-5 4-16,21 5 3 0,0 0 8 15,-12-5-2-15,12 5 4 0,-11-8-1 0,11 8-1 16,-5-7 2-16,5 7 2 0,0 0-1 15,-11-12 2-15,11 12 1 0,-4-11 1 16,4 11 0-16,0 0-2 0,0 0 1 16,7-21-2-16,1 17-2 0,-8 4 0 15,12-8 1-15,-2 7-7 0,-10 1-1 0,23-6 1 16,-12 6-1-16,-11 0-1 0,22 0-1 16,-7 0-1-16,-15 0 0 15,23 6 2-15,-14-1 1 16,4-4-5-16,-3 7 2 15,0-2 0-15,1 4 1 16,0-3-1-16,-6 1 2 16,2 3-1-16,-3-3-1 0,-4 5 0 0,0-2 2 15,0-3-4-15,-8 2 4 0,5 4-3 16,-2-4 3-16,-6-3-3 0,0 1 3 16,1 3-2-16,-2-5 2 15,1-2-3-15,6 4 0 0,5-8 6 0,-15 10-5 16,8-6 0-16,7-4 2 0,-14 4 1 0,14-4-1 15,0 0 4-15,0 0-4 0,0 0-4 0,0 0 3 0,0 0 3 0,0 0-4 0,18-28-2 0,-10 20 2 16,7-2 1-16,2-2-2 0,-5-2 0 16,3 0-1-16,1 0 0 15,-3-1 0-15,3 2-2 16,-1-2 1-16,-3 3 1 0,-1-1 0 0,-1 3 1 16,0 1-2-16,-4-2 2 0,5 5 1 15,-6-2-1-15,2 0-2 0,-7 8-1 0,8-10-3 16,-8 10 3-16,3-6 4 0,-3 6 0 0,0 0-4 0,0 0 1 0,0 0 0 15,0 0 0-15,0 0-3 0,-44 10 5 0,38-2-4 16,-4 0 3-16,6-1 0 0,-3 4 0 0,6-5-1 16,-3 5 0-16,-2-2 1 0,6-9 0 15,10 23 2-15,-5-15 3 0,6 1-4 16,-1 2-2-16,2-4 1 16,-1 1-7-16,5 0-9 15,1-3-7-15,-1-1-10 0,6 1-19 16,-5-2-18-16,0 0-106 15,3-3 60-15</inkml:trace>
  <inkml:trace contextRef="#ctx0" brushRef="#br0" timeOffset="10223.89">10798 8728 422 0,'11'-2'-36'0,"-11"2"5"0,0 0 7 0,9-4 6 16,-9 4 1-16,0 0 1 0,0 0 2 0,0 0 1 15,0 0 6-15,0 0-2 0,0 0 3 16,0 0 2-16,-38 12 3 0,27-7 1 16,-4-1 0-16,7 4 2 0,-2-4-2 0,4 5 2 15,-4-2 3-15,2 1-1 0,1-1 1 16,0 3 3-16,3 0 1 0,-1 0-3 15,5-10 5-15,0 18 1 0,0-9-3 16,4 3 2-16,-3-1-2 0,9-1 1 0,-2 0 3 16,0 0 0-16,2 2-3 0,2-2 1 15,-1 0-3-15,1 2 2 0,-1-1-1 16,-1-2-2-16,0 3 1 0,0-1-2 16,-3 2 3-16,-2-3 0 0,2 2 1 15,1-2-1-15,-8 2-2 0,0 2-2 0,0-14 2 16,-9 18 0-16,-1-7-2 0,-2 0 7 15,0-5-7-15,-9 0-2 0,1 2 0 16,1-6-2-16,-2 0-6 16,1-2-9-16,-3 0-10 0,2-2-7 15,2 0-10-15,-1-4-10 16,3 1-68-16,1-2 40 16</inkml:trace>
  <inkml:trace contextRef="#ctx0" brushRef="#br0" timeOffset="10388.33">10972 8522 315 0,'10'-7'-32'0</inkml:trace>
  <inkml:trace contextRef="#ctx0" brushRef="#br0" timeOffset="10539.04">11005 8508 237 0,'15'-2'-8'0,"-15"2"6"0,26 5 8 16,-14-1 4-16,6 7 4 0,2 2 2 16,2 3-1-16,4 5 6 0,-4 3 0 0,-3 2 3 15,8 6 0-15,-7 0 2 0,1 1-2 16,-5-2 7-16,-3 5-8 0,-3-4 0 0,-4 0-3 16,-2-6-2-16,-8 5 6 0,-2-2-12 15,0 3 5-15,-8-4-5 0,2-2-5 16,-2-1-4-16,-4-1-6 0,2-5-14 15,4-2-15-15,-3 0-17 0,3-2-30 0,-1 0-70 16,5-2 50-16</inkml:trace>
  <inkml:trace contextRef="#ctx0" brushRef="#br0" timeOffset="11585.94">12398 8823 383 0,'0'0'-17'0,"0"0"12"0,-17-1 13 0,17 1 9 16,0 0 7-16,-12-4 4 0,12 4 5 15,0 0-2-15,0 0 3 0,0 0 0 0,-15-4 4 16,15 4 2-16,0 0-6 0,0 0-5 16,0 0 8-16,0 0-13 0,0 0 1 15,0 0-4-15,42-8 0 0,-25 8-3 16,6 0-1-16,-1 0-1 0,5 0-8 16,4 0 0-16,-2 0 0 0,2 0 1 15,-5 0-4-15,4 0-3 16,-4 2-3-16,-4-2-6 15,0 0-7-15,-2 3-13 0,2-3-13 16,-6 0-9-16,-4 3-13 16,2-1-4-16,-14-2-11 0,23 0-123 0,-16 2 68 15</inkml:trace>
  <inkml:trace contextRef="#ctx0" brushRef="#br0" timeOffset="12407.24">13622 8706 489 0,'10'-8'-32'0,"0"0"10"15,-3 1 11-15,4 0 8 0,-6-1 5 16,2-5 3-16,1 6 4 0,-6-2-1 0,2-2 1 15,-2 1-1-15,-2 10-2 0,0-20 0 16,0 20 1-16,-6-20 2 0,0 13-2 16,-5-4 2-16,6 6 1 0,-9 1-1 15,0 0 0-15,-2 0 3 0,0 4-4 0,-6 0-3 16,4 4 4-16,2 0 2 0,-6 0-4 16,2 5-4-16,2-1 2 0,-1 6 7 0,7-4-7 15,-1 2 0-15,2 3 3 0,2-3 2 16,2 1-6-16,3-1 2 0,4 0-1 15,0 6 2-15,4-8-4 0,3 4 1 0,2-2 2 16,8-3-3-16,-1 4-3 0,6-3 2 16,0-2-2-16,-3-2-1 0,5 1 2 15,-5-6-1-15,6 2-1 0,-6-3 3 0,6 0 2 16,-9-3-5-16,3 2 0 0,-3-6 2 16,2 1 0-16,0-2 3 0,-6 4-1 15,-2-3-1-15,0-5-4 0,-4 5 4 0,1 1-4 16,-3-2 4-16,-4 8 1 0,0-14-2 15,0 14-2-15,0 0 2 0,-11-10 1 16,11 10 1-16,0 0-1 0,-22 6 0 16,22-6 2-16,-20 12 0 0,9-2 0 15,0 2 4-15,1 6-3 0,4 0-2 0,-4 2 2 16,3 2 3-16,2 5 0 16,-1 4-1-16,5 1 5 0,-3 4-3 15,4 1-4-15,0-2 6 0,0 2-5 16,0 0-2-16,4-1 2 15,-4-1-1-15,0-6 5 16,1-1-8-16,-2-1 3 16,1-4 4-16,-4 2-4 15,-3-5 2-15,2 0 2 0,-2-3 1 16,-11-2-6-16,2-2 2 16,-3-1-1-16,-2-2 0 0,-6-4 3 15,0-4-8-15,1 3 7 0,-2-5-11 16,1-3 0-16,3 3-3 15,-3-4-6-15,-1-1 6 0,8-3-5 16,-1-3 2-16,5 3-1 16,4-2-5-16,-3-4 6 0,9 2-4 15,0 0-1-15,0-1-3 0,6 1-4 16,0 0 4-16,0-3-4 0,0 2-1 16,1 1-3-16,8-1-3 0,-7 3-5 0,2 0-13 15,-4 0-11-15,6 4-108 0,-2-5 56 0</inkml:trace>
  <inkml:trace contextRef="#ctx0" brushRef="#br0" timeOffset="13744.91">14525 8382 403 0,'0'0'-24'0,"12"-10"11"0,-12 10 2 0,9-6 6 0,-9 6-1 16,0 0 4-16,6-10-1 0,-6 10 0 15,0 0 2-15,0 0-1 0,0 0 4 16,-23-9 0-16,23 9 0 0,0 0 3 16,-33 4-5-16,21 1 6 0,-3-1-4 15,-1 2 2-15,-3 0 1 0,-3 5-5 0,3 0 0 16,3-2 3-16,1 3 3 94,-2 1-3-79,2-1-4-15,3 3 3 0,0 1 2 0,10-4-4 0,-10 3 6 0,9 1 1 0,-2-4-1 0,5 2 3 16,0 1 3-16,1 1 4 0,3-1-3 0,-1-1 4 0,5 1-4 0,4 4-1 0,1-5 1 15,2 4 2-15,3-1-2 0,-4 0-1 0,7 1-4 0,-2 3 3 0,3-6-2 0,-3 7-1 0,0-2 3 0,5 0 0 16,-7 3-3-16,2-2 1 0,-1-1-2 16,-10 3-2-1,7-3 1-15,-4 0-1 0,-2 1 1 16,-6-5-2-16,3 4 1 0,-8-2 3 16,-2-2-5-16,0 1 1 0,-10-2-2 15,5-1-2-15,-8 0 4 0,2-5-1 16,-8-1-1-16,1-1 5 0,2 1-7 15,2-4 4-15,2 0 0 0,0-3-2 16,2-1 2-16,-1 0-3 16,15 0-1-16,-27-5 4 0,21 1 1 0,6 4 10 15,-15-12-15-15,14 4 5 0,-3-2-5 16,4 10 0-16,-4-21 2 0,4 21-8 0,4-20 8 0,0 12 1 0,-3-4-5 0,3 0 1 0,-1 3-1 0,5-2-4 0,-6 2-2 0,8-2-6 0,-1 0-4 0,-4 5-5 0,2-5-4 0,4 4-6 16,-3-1-5-16,2 2-8 0,2 0-12 15,-8 0-98-15,7-2 53 0</inkml:trace>
  <inkml:trace contextRef="#ctx0" brushRef="#br0" timeOffset="16242.92">15136 8328 386 0,'0'0'-19'0,"-24"-17"8"0,24 17 7 16,0 0 3-16,0 0 5 0,0 0-4 16,0 0-2-16,-12-3 2 0,12 3 4 15,0 0 0-15,-19 10 4 0,19-10 0 16,-19 13-1-16,11-4 1 0,-4 7 3 15,2-1 2-15,-2 4 2 0,1 2 0 0,3 2 1 16,-5 3 4-16,7 4-4 16,-4-5 1-16,-1 7 0 15,6-3 1 1,1-5-1-16,-6 4-4 0,6-1 2 16,-1-2 0-1,0 1-2 1,5-4-1-16,-4 4 2 15,0-8 0-15,4 4 0 0,0-5 1 16,0 0-1-16,4-2-1 16,-4 0-1-16,4-1-4 15,-4 0 8-15,10-4-3 0,-3 0-4 0,4 0 0 16,-2-3 1-16,8-2-3 16,-6 1 2-16,5-5-5 0,3-1 1 0,-19 0-6 15,30-5 9-15,-12 3-8 0,-2-3 4 16,4-4-1-16,-2 1-1 15,-3-4-2-15,2-2 0 0,-2 2 0 16,-3-5 0-16,3-4-3 16,-3 5 4-16,-2-4-4 15,2-3 3-15,-8 0-5 0,0 1 0 16,-1-1 0-16,-3 0 2 0,0-3 1 16,0 2-2-16,-3 0 4 15,-1 4-5-15,0-2 3 16,0 1-1-16,-8 1-4 0,2 0 3 15,2 7 1-15,-7-6-2 16,3 6 5-16,-3-2-5 0,-2 6 1 16,8 1 2-16,-9 4 0 0,8-3-3 0,-6 6-1 0,16 1 5 15,-27 1-2-15,20 6 1 0,-5-1-1 16,2 1-2-16,6 5 9 0,-4-4-8 0,0 3 4 0,5-1 1 0,-1 0-1 0,4 2 2 0,0-12 0 0,4 24 0 0,-1-16-4 16,5 2 6-16,0-2-3 0,6-1 2 0,-2 2 0 0,3-2 1 0,1-2 0 0,3-1-3 0,-5 2-1 0,0-6 0 0,2 4-3 0,0-4-3 0,1 0-7 0,-8 0-2 0,-9 0-7 0,26-7-4 0,-26 7-7 0,18-3-9 0,-7-1-12 15,-11 4-16-15,5-8-94 0,-5 8 55 0</inkml:trace>
  <inkml:trace contextRef="#ctx0" brushRef="#br0" timeOffset="16732.04">15472 8239 397 0,'0'0'-34'0,"6"-5"5"0,-6 5 5 16,11-8 3-16,-11 8 9 0,9-8 5 16,-9 8 0-16,0 0 4 0,0 0 1 0,0 0 0 15,0 0 5-15,0 0 2 16,0 0 4-16,0 0 0 0,-9 30 4 15,2-18 0-15,-3 4 0 0,6 2 3 0,-8-1 1 16,5 3 2-16,-1 3-4 141,0-1 3-141,1 2 4 0,-1 4-5 0,2-2 3 0,4 0-1 0,2 0 3 0,0 2-4 15,0-2-1-15,2 4 1 0,4-5 0 0,2 0-3 0,-1 1 3 0,5 2-4 0,-1-4-1 16,1-2 2-16,-4-2-6 0,5-1-6 0,0-2-5 0,1 1-7 0,0-4-5 0,0-2-9 0,0-1-10 16,4-4-11-16,-9 1-14 0,4-3-106 0,-2-4 56 0</inkml:trace>
  <inkml:trace contextRef="#ctx0" brushRef="#br0" timeOffset="17162.02">15945 8382 414 0,'0'0'-23'0,"7"-14"8"16,-7 14 7-16,4-10 9 0,2 3 9 0,-6 7 1 15,0 0 7-15,0-11-9 0,0 11 2 16,0 0-3-16,0 0 0 0,0 0 5 15,-28-6-3-15,28 6 2 0,-22 5-5 0,10-4 3 16,-3 7-1-16,-1 0 4 0,5 2-3 16,-7 0-2-16,2 4 3 0,1-4 0 15,3 5-1 17,1-2-2-32,7-1 4 0,-9 2 3 0,9 0-4 0,3-2 1 0,-3 2 3 0,8 0 2 0,-3 1-5 15,6-3-3-15,3 4 2 0,-4-3-3 16,11 3 2-16,-9-2 1 0,11 0 1 15,-9 0-4-15,6-1-2 0,-5 0 0 16,5-1-3-16,-5 0 0 16,1 2 3-16,-3-2-4 0,-4-2 3 0,2 4-3 15,-2-6 5-15,1 5-5 16,-6-2 0-16,0-1 5 0,-6 2-3 16,1-2-6-16,-6 0-3 0,1-3-10 0,-2-2-7 15,1 3-7-15,-9-6-7 0,3 2-9 16,1-3-9-16,0 2-14 15,-2-3-109-15,18 0 61 16</inkml:trace>
  <inkml:trace contextRef="#ctx0" brushRef="#br0" timeOffset="17437.03">15989 8172 457 0,'11'-4'-25'0,"-11"4"3"0,20-4 0 0,-8 4 11 16,-12 0 7-16,28 4 10 0,-12 0 2 0,4 6 6 15,-2 4 6-15,0 1 0 0,2 8-2 16,1 1 4-16,2 8 8 0,-1 1-7 16,-6 8 1-16,3 1-1 0,-6-1-3 0,1 2-3 15,-8-7 0-15,2 2 0 0,-4-2-1 16,-4 3-4-16,0-6 5 0,-9 1-6 0,2-5 0 15,1 0-11-15,-4-7-3 0,0 0-5 16,-1-2-10-16,4-1-9 0,-5-6-16 16,4-1-24-16,-4-1-122 0,2-4 65 15</inkml:trace>
  <inkml:trace contextRef="#ctx0" brushRef="#br0" timeOffset="18066.14">16846 8686 461 0,'0'0'-26'0,"0"0"8"0,-14 0 6 0,14 0 8 15,0 0 3-15,-16 4 4 0,16-4 4 16,0 0 2-16,0 0 0 0,-19 0 2 0,19 0 0 16,0 0 6-16,0 0 4 0,-15 0-3 15,15 0 4-15,0 0 0 0,0 0 0 16,0 0 1-16,-12 4 5 0,12-4 1 15,0 0-1-15,0 0-2 0,0 0-2 0,0 0-1 16,0 0-5-16,0 0-2 0,54 4 2 63,-36-4-9-63,5 2 5 0,-2-2-2 0,6 3-6 0,-4-3 6 0,3 0 5 0,-4 0 0 15,2 3 1-15,-6-3-3 0,1 0 0 0,-3 2-2 0,-1-2-1 0,-2 0-1 16,0 0 4-16,1 0-7 0,-14 0 2 15,18 3-10-15,-18-3-7 0,15 0-7 0,-15 0-7 16,16 3-9-16,-16-3-9 0,11 0-9 0,-11 0-10 16,0 0-18-16,12 2-18 0,-12-2-118 0,0 0 72 0</inkml:trace>
  <inkml:trace contextRef="#ctx0" brushRef="#br0" timeOffset="18509.91">17889 8515 527 0,'4'-9'-35'0,"5"-1"10"0,-3 4 12 0,2-4 7 15,-4 2 6-15,-4 8 6 0,10-12 0 16,-6 7 4-16,-4 5 2 0,4-7-2 16,-4 7-3-16,0 0-1 0,0 0 3 0,0 0-4 15,0 0 4-15,0 30 1 0,0-18 0 16,0 4-1-16,-4 4 2 0,0 1 1 0,-1 0 0 16,1 1 0-16,3 3 1 15,-3 3-2-15,4-3-3 16,0 1-1-1,-4-2 3-15,4 1-4 16,-4-2 2-16,4 1 1 0,-6-3-6 16,6-4 1-16,0-2-6 0,-4 2-5 15,4-5-6-15,0 6-5 16,0-10-10-16,0 5-10 0,-5-2-6 16,5-11-25-16,-4 13-89 0,-1-8 53 0</inkml:trace>
  <inkml:trace contextRef="#ctx0" brushRef="#br0" timeOffset="21099.73">13484 9540 379 0,'0'0'-30'0,"-19"3"9"0,19-3 7 15,-17 4 4-15,17-4 2 0,-12 1 5 16,12-1 5-16,0 0-2 0,-16 0 12 16,16 0-4-16,0 0 3 0,0 0 1 0,0 0 3 15,0 0-3-15,0 0-1 0,37 10 1 16,-18-8-4-16,7 2 5 0,5-4 1 16,2 4-2-16,6-1 1 0,10-2-2 15,6 6-1 32,14-3 3-47,9-1-3 0,12 2 4 0,8 0 0 0,0-3 3 16,2 3-4-16,3 0 11 0,1-2-8 0,3 0-3 0,-3-1 5 0,-2 0-7 15,-2 2 0-15,-6-3-5 0,-14 2-1 0,-8-1-1 16,5 0 4-16,-9 2-4 16,-7-3-1-16,-2 3 10 15,-10-3-16-15,1 2-1 0,-6 1-4 16,-7-3-7-16,-9 2-11 15,4-3-4-15,-4 4-5 16,-7-4-1-16,2 3 1 16,-7-1-3-16,-1 2-11 15,-3-2-90-15,-12-2 47 0</inkml:trace>
  <inkml:trace contextRef="#ctx0" brushRef="#br0" timeOffset="36905.15">17540 9139 134 0,'20'-5'-8'0,"-20"5"-3"0,0 0 7 0,22-6 8 15,-11 4-2-15,-11 2 9 0,23-3 0 16,-7 2 3-16,-16 1 1 0,26-4 3 15,-7 2 0-15,-4 0-1 0,2 2-1 16,6-3-3-16,-5 3 1 0,5 0-2 16,0 0 1-16,3 0 2 0,5 0-6 0,0 0 1 15,1 0-3-15,-6 0-2 63,8 3 4-63,0-3-3 0,-3 2-9 0,-4-2-7 0,1 2-12 15,-2-2-11-15,-3 4-63 0,0-4 32 0</inkml:trace>
  <inkml:trace contextRef="#ctx0" brushRef="#br0" timeOffset="37640.78">17616 9334 253 0,'0'0'0'0,"-23"-6"0"0,12 4 9 0,11 2-2 15,-20-3 8-15,20 3 2 0,-10-1 1 16,10 1-1-16,0 0-3 0,-23-6 0 16,23 6 4-16,0 0-7 0,-21 7-1 0,21-7-3 15,-6 11 2-15,-3-5 1 0,1 5 2 16,3-2-2-16,-1 3-1 0,-2 2 1 15,0 0 1-15,7 2 0 0,-8 2-2 47,5-4 5-31,-4 4-5-16,1-4 2 0,3 0 6 0,0-2-8 0,-4 0 0 0,4 0-2 0,0-2 4 0,1-2-3 16,-1 2 11-16,4-10 1 0,-4 13 2 0,4-13-7 0,0 0 1 0,0 0 3 0,0 0-6 0,0 0-2 15,0 0 0-15,0 0 1 0,0 0-4 16,23-28 4-16,-15 15-1 0,3-1-5 15,1-4 0-15,2 0 0 0,4 2 4 16,0-5-2-16,-4 4-6 0,3 2 3 16,2-2-3-16,-1 3 1 0,5 0-3 15,-7 2 2-15,-1 1-2 0,-3 3 2 16,2 1 0-16,4 2-4 16,0 0 2-16,-8 5 0 15,7 0-3-15,2 4-4 0,-11 0 3 16,6 4 0-16,-2-2-3 0,3 5 0 0,-7-2 0 15,7 3 1-15,-7 2-8 16,0-2 1-16,-2-2 1 16,2 4-6-16,-4-2-1 0,0-3 0 15,0 2 6-15,-1-1-6 16,-3-3 2-16,0-7 5 0,4 12 1 0,-4-12-6 16,0 0 11-16,0 0-3 0,0 0-2 0,0 0 2 0,0 0 0 0,0 0 3 15,0 0-4-15,12-28 2 0,-3 16 3 0,1-1-2 16,-1-1 0-16,10 1-2 0,-6 0 5 15,4-2 4-15,2 6 0 0,0-3 4 0,1 5-3 16,2-1-1-16,-3 4 5 0,0 3-2 16,2 2 0-16,2 4 3 0,3 3 1 15,-7 2-2-15,8 3-1 0,-13 2 1 16,2-1-1-16,7 2-1 0,-12 2 2 16,1-4-1-16,-3 4-6 0,-4-1 0 15,3-2-3-15,-8-2-3 0,0 2-5 16,0-6-7-16,0-9-11 0,-8 20-14 0,4-11-18 0,4-9-66 15,-10 7 44-15</inkml:trace>
  <inkml:trace contextRef="#ctx0" brushRef="#br0" timeOffset="38353.89">18769 8590 328 0,'0'0'-16'0,"0"0"4"0,0 0 7 16,0 0 8-16,0 0 10 0,0 0 3 16,0 0 3-16,0 0-1 0,0 0-1 0,-4-14-3 15,4 14 0-15,12-8 0 0,-12 8 0 16,15-10 0-16,-3 6 3 0,-6-3 1 16,6-1-6-16,3-3 5 0,-7 1-2 15,11-2 5-15,-6 2-1 0,0-3-2 63,-3-2 5-63,4 2-6 15,-6-2-1-15,0 1-4 0,-1-1-3 0,-3 2 2 0,-4-3-6 0,0 0 4 0,-7 4-5 0,-1-3 0 0,4 2 1 0,-10 2-2 16,2 3 3-16,-7-3-2 0,2 5-1 0,2 2-2 0,-8 1 1 16,5 3 2-16,-2 7-1 0,1-3-2 15,-4 5 1-15,6 6 0 0,4 2 0 16,-1 6 4-16,5 1-2 0,4 2 4 15,1 5-2-15,4 1 1 16,4 3 0-16,1-1-4 0,-1 2-1 16,0 2 5-16,1-4-4 15,5-2 5-15,-6 2-2 0,4-1 0 16,-2-9 2-16,-2 3-4 0,-4-2 2 16,4-1-1-16,-4-3 5 15,-4 1-5-15,0-1-1 16,-6-6-1-16,2-1 2 0,-6 0-4 15,0-4-9-15,-5-2-4 0,7-1-12 16,-3-3-9-16,-7 3-9 0,10-7-17 16,-7 1-16-16,4-2-112 0,15 1 64 15</inkml:trace>
  <inkml:trace contextRef="#ctx0" brushRef="#br0" timeOffset="38829.32">19772 8423 471 0,'12'-9'-32'15,"-2"1"7"-15,-2 0 9 0,4 4 11 0,-5-4 7 16,1 0 7-16,-8 8 4 0,13-10 1 15,-7 6 1-15,-6 4-7 0,4-8 2 0,-4 8-2 16,0 0-2-16,0 0 2 0,0 0-2 16,-35 0 3-16,16 8-1 0,1-1-1 15,-5 8 1-15,-4 2 0 0,1 3 3 16,-5 4-1-16,3 5 0 0,1 3-1 16,-3 0-3-16,7 0 3 15,0 4 2 1,9-4 1-1,2 0-1-15,1 2 3 0,7-1-2 16,4-4 2-16,4 3-1 16,7-2-2-16,-3 0 1 15,10 0 2-15,1-4-1 16,4-3-3-16,1-2-1 0,0-1 0 16,2 0-4-16,1-4 3 0,-4-4-7 15,3 0-6 1,-3-4-8-16,0-1-9 0,-1-2-7 0,1-1-11 15,-4-2-13-15,-2-2-12 16,-4-2-119-16,1-2 63 0</inkml:trace>
  <inkml:trace contextRef="#ctx0" brushRef="#br0" timeOffset="39353.96">20248 8747 456 0,'8'-13'-31'0,"-3"2"7"0,-1 2 7 0,9 1 4 15,-9-2 8-15,3 4 11 0,-7 6-6 16,8-14 1-16,-4 9-4 0,-4 5 6 16,0 0-3-16,0 0 4 0,0 0 3 0,0 0-3 15,15 29 3-15,-15-11-1 0,0 3 4 16,-4 0 3-16,4 9 0 0,0-4 2 16,-6 5-1-1,6 2 2-15,-1 1-8 0,-3 0 5 0,0-2-4 16,0-4-2-1,0-1 6-15,4-2-4 16,0-2 6-16,0-3-11 0,-5-1 6 16,5-2 4-16,-2-5 4 0,2 3 2 15,0-6 0-15,0 2 4 16,0-11-11-16,0 0-2 0,0 0 0 0,0 0 3 0,0 0-5 16,0 0-4-16,0 0-5 0,0 0 1 0,-21-31-1 0,17 23 2 0,-5-5-5 15,-5 2-1-15,0 2 0 0,2-5 3 16,-3 8-5-16,0-2 0 15,-5 2 5-15,6 1-3 0,-5 2 2 16,3 3-2-16,-7 0 5 0,9 7-7 16,-4-3 6-16,0 3-2 15,6 1 3-15,-3 2-2 16,7-2 0-16,1 4 3 0,3-1-6 16,0-2 4-16,4 1 1 0,0-10 0 0,8 21 1 0,-5-10-4 15,5-5 6-15,4 1-4 0,-1 1 4 16,6-3-8-16,-4 1-1 0,6-5-2 15,-2 2-2-15,-2-3-4 16,1 0-9-16,-16 0-12 0,27-3-7 0,-17-2-17 16,2 3-114-16,-5-3 59 15</inkml:trace>
  <inkml:trace contextRef="#ctx0" brushRef="#br0" timeOffset="42310.83">20872 8435 422 0,'-8'-7'-27'0,"8"7"7"15,0 0 9-15,0 0 8 0,-7-14 8 0,7 14 7 16,0 0 1-16,0 0 0 0,0 0-2 16,-3-11 2-16,3 11 0 0,0 0-3 0,0 0-2 15,0 0 3-15,0 0 2 0,-26 15-1 16,20-5 3-16,-3 1 1 0,1 5-3 16,0 1 3-16,-3 7-1 0,3-5 0 15,-6 9-1-15,3 0-1 16,-1-1 1-16,0 3-5 15,4-3 2-15,-3 4 0 16,3-6-1-16,3-1-3 16,0-1 5-16,-7-1 5 15,6-2-10-15,2-2 2 16,-1-1-3-16,1-1-5 0,-5-3 2 16,9-1 5-16,-4-2 6 15,4 0-3 1,0-10 1-16,-6 15 3 0,2-10-8 15,4-5 7-15,0 0-6 0,0 0 0 0,0 0 0 0,0 0-2 16,0 0-1-16,-5-37-5 0,10 22 3 0,-1-2 0 16,-2-7 0-16,6 1-3 0,-8-1 0 15,9-5 0-15,-1-4-4 0,-3-3 2 16,13 1 6-16,-8 3-8 16,-2-3 2-16,7-1 2 0,-3 4-2 15,4 2 3-15,3-1-3 0,-9-2 1 16,9 5-4-16,-7-2 5 0,7 5 4 15,-2 1-6-15,-8-1 1 0,9 3-2 16,-8 2 4-16,4 3 1 16,-1 2-1-16,-1 3 1 15,-1-2-2-15,-3 3-1 0,2 4 4 16,2-1-5-16,0 6 0 0,-1-1 3 16,-11 3-1-16,27 9 0 0,-9-1-1 0,0 6 4 15,-6 0-6-15,2 4 1 16,1 7 2-16,-2 2 0 15,-2 3 12-15,0 2-13 0,-1 4-2 16,-2-2 6-16,0 7-1 16,3 0 1-16,-10 1-5 0,2-4 4 15,-3 2 3-15,0 0 2 0,4 0-5 16,-8-2 3-16,4-1 0 0,0 2-4 16,0-7 1-16,0-3 2 15,-3 2-5-15,3-6-8 0,0-1-4 0,0 1-7 16,-1-5-7-16,1-2-2 0,0-2-11 15,0-2-7-15,1 1-6 0,-1-3-22 16,0-3-119-16,0-9 66 0</inkml:trace>
  <inkml:trace contextRef="#ctx0" brushRef="#br0" timeOffset="42571.31">20764 8747 467 0,'-16'-8'-40'0,"16"8"5"0,-11-5 9 0,11 5 5 0,-12-4 11 0,12 4 5 16,0 0 7-16,-15-7 2 0,15 7 12 15,0 0-4-15,-8-5-4 0,8 5 1 16,0 0 6-16,0 0 0 0,0 0 0 16,0 0 0-16,0 0-1 0,0 0 3 0,27-7 0 15,-11 4 0-15,-5 1 3 0,5-1-6 16,-2 3 1-16,1-3 0 0,6 1 1 16,-7-2 1-16,7 0-6 31,-1 4 4-31,-3-4-3 0,-1 4-5 0,2-3 2 0,-6 0 1 0,6 1-5 15,-18 2 0-15,27-2-11 0,-15 2-2 16,3-4-16-16,-15 4-5 0,18 0-16 16,-6 0-13-16,-12 0-115 0,22-1 59 0</inkml:trace>
  <inkml:trace contextRef="#ctx0" brushRef="#br0" timeOffset="43350.85">22045 8190 431 0,'7'-4'-26'0,"-7"4"6"0,10-10 7 16,-10 10 9-16,6-8 2 0,-6 8 4 0,6-8 4 16,-6 8-2-16,0 0-1 0,0 0-1 15,0 0 1-15,0 0 3 0,-29-2 0 16,29 2 0-16,-37 14 2 0,14 0 0 0,-1 3 3 15,-5 6-2-15,2 2 8 0,0 7-2 16,1 3 1 31,-2 3 0-47,5 2-5 0,7 3 4 0,-5-2-6 0,9 5 8 16,1-1-1-16,6-5-3 0,1 3 1 0,4-3-1 0,0 0 2 0,5-3 1 0,2 0-4 15,1-2 1-15,4 1-2 16,2-4 1-16,5 0-2 0,2-4-3 15,-1-1-9-15,3-3-7 0,0-3-11 16,5 0-9-16,-2-5-9 0,-3 0-17 16,-3-6-12-16,-3 0-99 0,3-3 56 0</inkml:trace>
  <inkml:trace contextRef="#ctx0" brushRef="#br0" timeOffset="43838.75">22157 8658 399 0,'4'-18'-30'0,"-4"4"11"0,4 3 10 0,-4-1 5 16,0 3 2-16,0 9 8 0,0-18 1 16,0 10 0-16,0 8-1 0,7-14-1 15,-7 14 1-15,0 0-3 0,0 0 2 0,0 0 1 16,0 0 1-16,0 0 1 0,20 32 1 15,-11-15 1-15,-5 3 0 0,0 0 3 0,1 5-3 16,-5 1 7-16,11-2-5 16,-4 9 0-16,-6-5-4 15,3-4 5-15,1 3-3 16,-5 1-1-16,6-3-2 0,0-2 2 16,-2-3 3-16,-1 1-8 15,1-4 2-15,0-2 5 0,-4 0 2 16,0-3 8-16,5-2 1 0,-2 0 4 0,-3-10-10 15,11 8 2-15,-11-8 5 16,14 0-9 0,-14 0 0-16,16-16 0 0,-5 6-8 15,-3-4-2-15,7-8 3 0,1 1-2 16,-4-4 5-16,2-5-9 16,8 2 1-16,-10-1-1 0,0-4-2 0,6 6 6 15,-8-4-2-15,3 6-3 0,-2 0-4 16,-5 3 2-16,6 1-8 15,-4 1-1-15,-1 3-5 0,0-1-7 16,-2 8-9-16,2-4-11 0,-3 2-14 16,0 2-7-16,-4 10-122 0,0-14 63 0</inkml:trace>
  <inkml:trace contextRef="#ctx0" brushRef="#br0" timeOffset="44206.83">22586 8786 459 0,'0'0'-30'0,"0"12"8"0,0-12 10 0,0 0 5 16,0 10 7-16,0-10 2 0,0 0 1 0,0 0-1 15,-1 10 0-15,1-10-1 0,0 0 0 16,-7 10 0-16,7-10-1 0,-8 12 3 16,7-4-1-16,1-8-1 0,-11 20 4 15,5-9 2-15,2 1-3 0,0 0 4 16,-3 3 3-16,6-3-2 0,-10 5 1 15,11-4 2-15,0 2 3 0,-4 1 2 16,4-4-2-16,4 3-2 0,-4-3 2 0,0 1-7 16,7-1 2-16,-2-1 3 0,2 2-3 15,1-6-3-15,0 1 1 16,2-4 4-16,-2 1-5 0,6-2 0 0,-14-3-1 0,26 0-2 16,-16-6-3-16,3 2 2 0,-2-2-5 15,-7-9-1-15,8 4-8 0,-6-2-2 0,-2-3-4 16,0-1-4-1,-4-1-2-15,0 4-9 0,0 0-8 0,0 0-13 16,-4 3-93-16,0-1 50 0</inkml:trace>
  <inkml:trace contextRef="#ctx0" brushRef="#br0" timeOffset="44660.23">23198 8743 361 0,'0'0'-20'0,"-26"-3"4"0,15 2 0 0,11 1 8 0,-24-4 9 0,9 3 6 16,15 1 5-16,-26-4 2 0,15 4 4 16,11 0 2-16,-20-4-3 0,20 4 3 15,-23-3 0-15,23 3 1 0,-10 0 3 0,10 0 0 16,0 0 3-16,-18-1 2 0,18 1 5 15,0 0-11-15,0 0 0 0,0 0-5 16,0 0-4-16,0 0 2 0,51-6 1 16,-28 6-5-16,1 0-7 0,1 2 2 15,6-4 1-15,-2 4 0 16,-2-2 2-16,-2 0-6 0,-2 0 4 16,-1 0-4-16,-2 0-2 15,2 0-2-15,-6 0-8 0,-4 0-9 16,5 0-9-16,-2 4-5 15,-15-4-14-15,18 0-11 0,-18 0-12 0,0 0-108 16,0 0 60-16</inkml:trace>
  <inkml:trace contextRef="#ctx0" brushRef="#br0" timeOffset="45167.81">23517 8415 432 0,'0'-17'-29'0,"0"9"5"0,0 8 4 16,0-14 7-16,0 14 6 0,4-12 3 15,-4 12-1-15,4-8 3 0,-4 8 0 16,0 0 11-16,0 0 0 0,0 0 2 0,0 0 3 16,23 27 2-16,-17-12-1 0,1 9 0 15,-3-3 2-15,1 7 3 0,2 1-4 16,1 5 2-16,-1-2 2 0,-1 5-2 15,-2-1-2-15,2 1 2 0,0 1-5 0,1-4 1 16,-3 1 2-16,0 0 0 0,3-2-4 16,-6-5 1-16,2-4-3 0,2-1 4 15,-2-2-3-15,1-2 7 0,-3-5-2 16,4 2 10-16,-1-1 7 16,-2-4 10-16,2-3-10 0,-2 1-5 15,6-5 3-15,-8-4-6 0,16 4-1 0,-16-4-3 16,24-12-4-16,-12 3-4 0,7-6 0 15,0 0 5-15,1-9-10 16,1 0 6-16,2-6-8 0,3-2-1 16,-7-6-2-16,6 1 1 0,-2-2 6 15,-3 2-12-15,3 0 0 16,-11 5 0-16,6 0-8 0,-4 1-2 16,-2 4-3-16,-2 2 0 0,0 4-4 15,-4-1-9-15,5 4-10 0,-4 0-11 16,-3 6-8-16,0 0-13 0,-4 3-4 15,0 9-11-15,0-16-122 0,0 16 70 0</inkml:trace>
  <inkml:trace contextRef="#ctx0" brushRef="#br0" timeOffset="45802.08">24021 8822 512 0,'0'0'-35'0,"-4"8"13"16,4-8 14-16,0 0 0 0,0 0 8 15,0 0-4-15,-5 9 6 0,5-9 1 0,0 0 5 16,0 0-4-16,0 0 4 0,0 0-6 16,-7 8-1-16,7-8 1 0,0 0 0 15,-7 7 0-15,7-7-1 0,-8 6 1 16,8-6-1-16,-10 12 0 0,8-4 3 15,-4 3-1-15,-2-2-1 0,5 2 0 0,-1 1 1 16,-1 0-2-16,-2 0 2 0,3-1-3 16,0 2 5-16,4-4-2 0,-3 5-2 15,3-14 5-15,0 20-3 0,0-11 2 16,0 2-3-16,0-11 3 0,3 14 3 0,5-8-3 16,-8-6 3-16,11 6-2 0,-6-2 0 15,-5-4 0-15,19-4-3 0,-19 4 5 16,21-6-5-16,-6-1-2 0,-7-1 6 15,6-1-2-15,-3 2-2 0,1-2 1 16,-1-2 1-16,-6 2-2 16,6 1 0-16,-5 1 6 0,0-1-7 0,3 1-4 15,-4 1 2-15,-5 6-3 0,12-7-1 0,-12 7 2 16,10-4 0-16,-10 4 1 0,0 0 1 0,0 0 2 16,0 0-2-16,0 0 3 0,5 19-3 15,-5-19 0-15,3 17 3 0,-3-9-4 16,4 1-1-16,-4-9 7 0,4 22-3 0,-2-14-2 15,2 2 2-15,0-2 8 16,3-1-10-16,-2 4-1 0,2-6 2 16,-2 3 2-16,6-4-3 0,0 3 0 0,-11-7 7 15,20 1-3-15,-10-1 1 0,-10 0 1 32,19-8-2-32,-8 4-4 0,-5-7 0 0,2 1 0 15,-2-1-4-15,0-2-5 0,-2-3-6 16,-1 1-3-16,-3 2-7 15,0-6-7-15,0 3-8 0,0 4-9 0,-3-1-14 16,3 1-74-16,-4 2 47 0</inkml:trace>
  <inkml:trace contextRef="#ctx0" brushRef="#br0" timeOffset="46207.74">24632 9028 336 0,'0'0'-30'0,"0"0"9"0,0 0 4 16,20-5 9-16,-20 5 5 0,0 0 0 15,0 0 4-15,0 0-1 0,0 0-2 16,0 0 4-16,0 0-2 0,0 0 3 0,-43 7-1 15,28-2 5-15,5 3-3 0,-1 0 13 16,3 1-12-16,-7 3 1 0,6 2-1 16,0-4 0-16,1 2 3 0,2 2-2 15,0-2 2-15,-1 1-1 16,-1-2 1-16,8 2-1 0,0-4 1 16,0 5 2-16,0-14-3 0,8 20 1 0,-1-12-3 0,3-2 3 15,-4 1-2-15,4-2 0 0,1 2 4 16,-11-7-5-16,19 1 2 0,-19-1-1 0,20-5 1 15,-10 1-3-15,-3-1 1 0,-2-6-2 16,2 2-3-16,1-5-3 0,-8 0-7 16,0 0-1-16,0-3-13 0,-4 2-8 15,-3-2-10-15,2 0-73 0,-3 1 39 16</inkml:trace>
  <inkml:trace contextRef="#ctx0" brushRef="#br0" timeOffset="46600.15">24605 8200 296 0,'0'0'-13'0,"0"-17"1"0,5 12 1 16,-5 5 1-16,0 0 8 0,27 4 5 0,-12 8 6 16,2 1 7-16,2 8 5 0,5 7 4 15,-2 6 4-15,0 4-3 16,0 6 3-16,1 12-2 0,0-1-1 0,-7 2 2 0,2 3 2 16,-4 4-4-16,-5-2 1 0,-2-8 0 15,-3 1-1-15,-4 1 3 0,-8-4-7 16,-4 1 3-16,-6-2 1 0,2-7-10 0,-6 0 7 15,-5-4-4-15,-5 1-1 0,4-6 0 16,0-6-7-16,1-3 5 0,1-4-9 16,3 1 1-16,-1-3-4 0,5-5-9 0,2-3-10 15,2 1-10-15,-1-1-9 0,4-1-15 16,2-5-14-16,-1 2-18 0,4-1-121 16,7-7 69-16</inkml:trace>
  <inkml:trace contextRef="#ctx0" brushRef="#br0" timeOffset="47672.89">25658 8496 481 0</inkml:trace>
  <inkml:trace contextRef="#ctx0" brushRef="#br0" timeOffset="48094.74">25688 8455 406 0,'14'-16'-20'0,"-6"3"11"0,3 1 2 0,-6-2 2 15,1 4 6-15,-1-2 1 0,-1 2 0 16,-1-2 1-16,1 3-1 0,-4 9-2 0,-7-19 1 16,2 13-2-16,-6-5 1 0,0 7-1 15,-1-3 2-15,-6 3 0 0,0 2-2 16,1 2-1-16,-4 2 2 0,1 0 0 15,-4 7 2-15,4-1-1 0,-3 3 1 0,2 6 0 16,2 0 1-16,3 1 2 0,0 4-5 16,1 1 3-16,9 1-4 0,0 0 5 0,1 1-1 15,5 1 4-15,5 0 0 0,-3 2 3 16,8 2 3-16,5 3-3 0,-3-4 5 16,3 3-2-16,1 2 1 0,2-4-2 15,0 2 1-15,2-2 4 0,1 4-3 16,-5 0 0-16,0-5-1 0,1-1-1 0,-5 1-1 15,-1-1-1-15,-6-6 0 0,6 2-3 16,-7 1 0-16,-1-6 0 0,-6-1-1 16,-1 1 1-16,-1 0 1 0,-9-2-1 0,0-2-1 15,-2-5-4-15,-4 0 3 0,-4 0-7 16,4-4-3-16,-3-2-1 0,2 0 0 0,2-4-6 16,3 0 2-16,0 0 2 0,-1-2-2 15,2 0 5-15,6-6-1 0,-2 1 1 16,4-1 3-16,7 8-3 0,-5-23 2 15,9 11-3-15,-4-1 3 0,5 1 0 0,2-3-2 16,-3 1-1-16,7-2 1 0,-5 1-1 16,0 0-2-16,0-2-2 0,0 5-4 15,4-1-8-15,-6 1-7 0,3-2-5 0,0 5-10 16,-3-3-9-16,0 1-63 0,-3 1 39 16</inkml:trace>
  <inkml:trace contextRef="#ctx0" brushRef="#br0" timeOffset="48588.7">25898 8658 298 0,'3'-10'-15'0,"1"2"13"15,-3-2 8-15,9 3 5 0,-5-2 2 0,2 1 6 16,-7 8 10-16,5-12-10 0,4 4 1 16,-9 8-3-16,6-8-1 0,-6 8-6 15,0 0 2-15,0 0-1 0,0 0 0 16,26 16-1-16,-15-2 4 0,-3 4-1 0,1 3-1 16,-1 0 5-16,3 1-3 0,2 6 1 15,-2 2-3-15,-3 1 1 0,1-2-2 16,1 2-1-16,-4-2 0 0,1 1-4 0,-2-5 5 15,2-1-2-15,-3-3 2 0,3 2-3 16,-3-6-2-16,-3-2-4 0,3 1 9 16,1-4 1-16,-3-3 3 0,2 2 11 0,0-2-7 15,2-3 3-15,-6-6-5 0,12 4-2 16,-12-4 2-16,0 0-8 0,23-22 6 16,-8 9-11-16,-3-3 5 0,5-7-8 15,2-2 1-15,-3-6 0 0,2-6 4 0,4 0-6 16,-2-1-5-16,-3 1 8 0,2-2-6 15,-3 2-1-15,-2 2-2 0,-2 6-4 0,3-2 1 16,-4 9-5-16,-6 0-2 0,6 2-9 16,-5 2-6-16,0 0-8 0,-1 4-11 15,-4 3-1-15,3 2-6 0,-4 9-3 16,-4-16-112-16,4 16 59 0</inkml:trace>
  <inkml:trace contextRef="#ctx0" brushRef="#br0" timeOffset="49012.9">26688 8447 424 0,'10'-8'-33'0,"-10"8"7"0,11-11 6 0,-4 6 2 15,-7 5 6-15,5-8-2 0,-5 8 6 0,0 0-3 16,0 0 3-16,0 0 1 0,0 0 6 16,0 0 0-16,0 0 1 0,-31 33 1 15,23-17 3-15,-9 3 3 0,2 6 2 16,-1 2 0-16,-4 2 1 16,3 3-1-16,-2-2 3 0,5 2-2 15,-2 0 2-15,4 1-1 16,1-1-2-1,0 4 2-15,5-4 3 0,2-1-1 16,2-5-4 0,2 2 6-16,2-1-4 15,2-2 0-15,-2 1-1 0,9-4-6 16,0-2-6-16,1 0-10 0,6-2-8 16,-6-4-15-16,10 0-12 0,-6-2-72 15,2-4 40-15</inkml:trace>
  <inkml:trace contextRef="#ctx0" brushRef="#br0" timeOffset="49413.18">27054 8640 292 0,'4'-6'-24'0,"-4"6"1"15,2-12 1-15,-2 12 1 0,0 0 5 16,0-11 5-16,0 11-2 0,0 0 4 15,-23-3 0-15,23 3 2 0,-27 6 0 0,15 2 4 16,-2-2-4-16,-2 5 6 0,2 1-3 16,5 1 1-16,-4 1-3 0,3 2 4 15,1-2 0-15,4 1 4 0,2 1 2 63,-1-1 3-63,4-1-1 0,4 1 1 0,-1 5 4 0,6-1 2 0,2-1-2 0,-1 0 3 0,2 0-3 15,3 0 5-15,-3-1-1 0,3 0 0 0,2 2-2 0,-5-2 1 0,-5-1 5 16,2 0-5-16,2 2-3 16,-5-4-1-16,-2 1 1 15,-2-3 0-15,-2 4-2 0,-2-4-2 0,-2 1 0 16,-6-3 1-16,-2 0-3 0,-3 0-4 0,-2-6-6 16,5 1-7-16,-8 0-11 0,1-2-10 15,2-3-9-15,-2 0-47 0,3-3 31 16</inkml:trace>
  <inkml:trace contextRef="#ctx0" brushRef="#br0" timeOffset="49791.99">27129 8335 233 0,'1'-7'2'0,"-1"7"1"0,8-14-2 0,-8 14 3 15,3-11-1-15,-3 11 0 0,11-5 12 16,-11 5 6-16,0 0 1 0,20 10 4 16,-8 0-2-16,-2 6 5 0,8 4-1 0,-6 4 5 15,6 6-7-15,-6 1 0 0,6 8 6 16,-2 1-2-16,0 2-1 0,-2 1-4 16,-6 5-2-16,2-3-4 0,-5-6 3 0,-1 5 1 15,-4-5-4-15,-4 3 2 0,-1-2-1 16,-5-1-1-16,2-3-10 0,-6 0 6 0,2-4-2 15,-3 0-2-15,-1-4 2 16,4-1-3-16,-3-2 1 16,2-8-6-16,0 5 4 0,3-8-1 15,1 4 5-15,0-9-7 0,1 7 0 16,0-7 3-16,5 2 6 0,-1-3-9 16,-1 3 1-16,5-11 1 0,-7 10-9 15,3-2-3-15,4-8-1 16,0 0-10-16,-3 14-3 0,3-14-11 15,-8 6-7-15,8-6-21 0,0 0-25 0,0 0-159 0,0 0 238 16</inkml:trace>
  <inkml:trace contextRef="#ctx0" brushRef="#br0" timeOffset="50551.86">28145 8923 579 0,'-13'0'-45'0,"13"0"9"0,0 0 13 16,-22-1 6-16,22 1 9 0,0 0 6 0,-16 0 6 16,16 0-1-16,0 0 5 0,0 0 5 15,-17-4-5-15,17 4 8 0,0 0 5 16,0 0 11-16,0 0-5 0,0 0 6 0,0 0 1 15,0 0-4-15,0 0-5 0,0 0 6 16,0 0-7-16,0 0-4 0,49-7-2 16,-23 4-2-16,0 3 1 0,4 0 1 15,0-2-7 1,0-1 7-16,0 3-1 0,0-3 5 16,-4 1-3-16,-3 0-1 0,2 2 1 15,-9-2 0-15,3 2-3 0,-3-3-9 0,3 3 2 0,-6-1-10 16,-13 1-3-16,23 0-4 0,-14-4-16 15,-9 4-5-15,17 0-12 0,-17 0-6 16,0 0-7-16,16 5-7 0,-16-5-10 0,0 0-10 0,11 5-123 16,-11-5 69-16</inkml:trace>
  <inkml:trace contextRef="#ctx0" brushRef="#br0" timeOffset="52604.9">28250 8603 505 0,'0'0'-32'0,"0"0"9"0,6-9 10 16,-6 9 5-16,0 0 7 0,0 0 1 0,0 0 4 15,0 0 0-15,1-11 3 0,-1 11-2 16,0 0 5-16,0 0-6 0,0 0-2 0,0 0 1 16,0 0 3-16,0 0 3 0,0 0-1 15,-7 32 3-15,7-17-2 0,0 6 7 16,0-1-3-16,0 3 9 0,0 5-6 62,0-2 1-62,-1 2-8 0,1 2 5 0,-4-1-5 0,4 4 2 0,-4-1-3 0,4-2 2 16,-3-2 2-16,3 4-7 0,-4-6 0 0,4-2-8 0,-4 2-1 16,4-6-11-16,0 2-5 15,-2-4-11-15,2-4-7 16,0 0-8-16,0-2-17 0,0-3-93 16,0-9 53-16</inkml:trace>
  <inkml:trace contextRef="#ctx0" brushRef="#br0" timeOffset="52906.05">28930 8580 390 0,'22'-9'-22'15,"-10"-4"4"-15,-2 6 3 0,1-1 9 0,0 0 5 16,-2 3 10-16,-2 1 8 0,-7 4-3 15,12-11-3-15,-6 10 1 0,-6 1 2 0,0 0 2 16,0 0-2-16,15 20 3 0,-15-6-1 16,0 2 1-16,-4 3-1 0,1 4-3 15,-1-1 0-15,-2 5 1 0,0 4 0 16,-3-1-1-16,4 2-3 0,-6 0-2 0,4 2 2 16,-2-1-1-16,2-4-2 0,-3 3-6 15,8-6-6-15,-2 0-7 0,-2 0-13 0,2-1-1 16,1-2-9-16,6-3-3 0,-3-3-9 15,0 2-12-15,0-6-66 0,0 2 43 16</inkml:trace>
  <inkml:trace contextRef="#ctx0" brushRef="#br0" timeOffset="53202.18">28632 9230 304 0,'0'0'-20'0,"0"0"11"0,0 0 4 0,42 4 11 16,-24-4 6-16,2 0 0 0,2 0 2 16,8 0-2-16,4-4 6 0,2 4 1 15,2 0 2-15,8 0-1 0,0-2 0 16,-5 2 1-16,3-2-7 0,-9 2 2 15,2 0-3-15,-4 0-5 16,-2 0-13-16,-2-3-9 16,-6 3-15-16,-3 0-24 0,1 0-82 0,-5 3 46 15</inkml:trace>
  <inkml:trace contextRef="#ctx0" brushRef="#br0" timeOffset="54031.02">28268 9583 351 0,'-19'-3'-10'0,"19"3"7"15,0 0 1-15,-21 0 10 0,21 0 8 16,0 0 1-16,0 0 2 0,-14-5 1 15,14 5-3-15,0 0-6 0,0 0 0 0,0 0-4 16,0 0 1-16,-17 5 3 0,17-5-2 16,-7 14 1-16,3-8-3 0,3 5 2 0,-6 1 1 15,3 4-1-15,-2-4-1 0,-4 5 1 16,0 5-2-16,-1-4-2 16,0 0 3-16,3 3 2 0,-2 0-3 15,0-3-1-15,-4 2 0 16,6-3 2-16,-3 3-4 0,-4-3 5 0,9 2-3 15,-4-4-2-15,4-6 6 16,-1 4-8-16,3-3 4 0,-1-1 1 16,-1-1 4-16,6-8 2 15,-5 11 3-15,5-11-9 0,0 0 3 0,0 0 1 0,0 0 1 0,0 0-5 0,0 0-3 16,11-36 2-16,-7 24 2 0,4-8 4 16,2 2-12-16,0-2-4 0,4-2 4 15,0-4 0-15,-2 6 1 16,6-5 1-16,-2 4 0 0,3 1-5 0,-4 2 6 15,1-3-6-15,2 6 2 16,-3 2 2-16,2 1 2 0,-1 0-8 16,0 3 3-16,-1 3 2 0,2-2-4 15,-9 6 2-15,7 2 1 0,-15 0 1 0,23 2-2 0,-13 4-1 16,0 2 0-16,0 0-1 0,-3-2 6 16,-3 5 1-16,1 1 0 15,-2-3-1-15,-3 3-5 0,0 6 7 0,0-8-3 16,0 4-5-16,-3-5 0 15,-1 3-5-15,3 1-3 0,-3-3 1 16,4-10 2 0,-7 17-1-16,-1-9 8 15,8-8-5-15,-6 11 0 0,6-11-3 16,0 0 2-16,-11 2-2 0,11-2 2 0,0 0-1 0,0 0 2 0,0 0 4 16,5-32-6-16,5 19 6 0,-4 1-3 0,9-4 1 15,-3 1-2-15,0 1 3 0,3 0 3 16,2 2 0-16,-1 2 1 15,0 0 4-15,1 2-1 16,-2 3-2-16,1 4 2 0,1-3 1 16,-1 8 5-16,-4 1 2 0,3-1-7 15,-3 7 4-15,3-1-5 0,-2 5 2 16,-4-3 4-16,-6 0-7 0,8 7 1 0,-7-7 2 16,-4 2-6-16,4 2-8 15,-4-5-4-15,0 4-7 0,0-5-7 16,0 1-8-16,0-11-13 0,-8 15-20 0,8-15-85 15,-7 8 52-15</inkml:trace>
  <inkml:trace contextRef="#ctx0" brushRef="#br0" timeOffset="54661.93">29710 8764 369 0,'15'0'-26'0,"-3"0"10"0,-12 0 2 0,31-4 8 0,-21 2 5 16,8-1 1-16,-6-1 1 0,2 1 6 15,-2-5 3-15,3 3-1 0,-3-2 0 16,-1 1 4-16,1-5-3 0,-6 0 0 16,5 1-4-16,-3-2 3 0,-3 0-2 0,-2 0-2 15,1-2-3 1,-4 2 2-16,0-1-2 0,0 13 0 15,-11-21 1-15,6 10-3 0,-6 4 4 0,1 2-5 16,-1 0 2-16,11 5-4 0,-23 0 3 16,11 6 0-16,-4 5 1 0,6 4 2 15,-5 2-6-15,3 8 6 0,1 3 2 16,5 4 2-16,-4 2-2 16,6 3 4-16,2 0 2 0,-2 3 2 0,1 2 0 15,3-6-5-15,-4 4 5 16,4 0-7-16,-4-6 12 15,3 1-7-15,-9 1 2 16,9-7 1-16,-6 3 8 0,-3-8-7 16,4 2-1-16,-8-8-2 0,-2 2 0 15,-2-1 8-15,-2-7-11 0,2 0-2 16,-8-1-1-16,4-3-8 16,-1-4-9-16,-2 0-5 0,6 0-8 15,-4-4-7-15,5-4-9 16,-1 4-15-16,6-2-16 0,-5-3-77 15,8-2 51-15</inkml:trace>
  <inkml:trace contextRef="#ctx0" brushRef="#br0" timeOffset="55022.94">30388 8764 361 0,'6'-9'-26'0,"1"2"4"0,-7 7-3 0,11-9 4 0,-11 9 4 0,5-11 2 16,-5 11 4-16,0 0 6 0,0 0 5 15,-23-6 5-15,23 6-2 0,-33 6-1 16,13 1 4-16,-7 6 3 0,-2 3 0 16,-2 3 0-16,-5 9 2 0,2 0 4 0,0 4-4 62,1 0-2-62,6 4 2 0,1-3-2 0,3 3 4 0,3 3-4 0,3-11 4 16,5 5-2-16,1-1 1 0,4-1 4 0,3-4 0 0,3-2 0 15,2 0 1-15,3-1-2 0,3 0-2 0,4-4-1 0,1-2-2 16,2-1-1-16,2-2-2 16,6-1-13-16,-6-3-7 0,2-2-12 0,0 2-9 15,2-8-10-15,1 1-16 16,-5 0-54-16,-4-4 38 0</inkml:trace>
  <inkml:trace contextRef="#ctx0" brushRef="#br0" timeOffset="55536.4">30554 9116 291 0,'8'-8'-5'0,"-8"8"6"0,6-12-1 16,-4 6 3-16,-2 6-3 0,0 0 3 16,8-11-1-16,-8 11 2 0,0 0 0 15,0 0 1-15,0 0 3 0,0 0 2 0,-10 35 2 16,4-21-2-16,2 6 3 0,-2 3 1 16,-1 2-1-16,-2 2-2 0,-2 1 0 15,4 1 5-15,-3 2-5 0,0-2-1 0,0-1 1 16,-1 0-1-16,0-6-3 0,6-1 2 15,2 0-1-15,-5-2 1 0,2-2-2 16,4-2 6-16,-6-3 9 0,6 0 3 0,2-4-1 16,0-8 1-16,-8 12-5 0,8-12-5 15,0 0 1-15,0 0-1 0,0 0-5 16,0 0 5-16,0 0-13 0,-23-21 2 16,12 13-4-16,3 0 0 0,-2 1 0 15,-5-1-2-15,3 3-2 0,-4 1-1 16,1 1-2-16,-2 2 0 15,1 1 1-15,-1 1 0 16,1 2-1-16,4 1 1 0,-3 4-1 16,4 0 5-16,-1 0-4 15,6 0 0-15,-5 2 3 0,7-2 0 0,3 2 2 16,1-10 1-16,0 21-2 0,5-10 3 0,2-5 5 16,-1 1-3-16,9 1 0 0,-3-1 0 0,-1-2-1 15,1-2-2-15,2 1-11 0,-2-4-3 16,6 4-5-16,-18-4-10 0,24-4-7 0,-12 2-12 15,-12 2-6-15,22-5-96 0,-12 0 51 0</inkml:trace>
  <inkml:trace contextRef="#ctx0" brushRef="#br0" timeOffset="56214.78">30852 8935 381 0,'5'-9'-24'0,"2"1"5"0,1 1 6 0,-6-1 1 0,-2 8 4 16,6-9 3-16,-6 9 2 0,9-8-1 16,-9 8 1-16,0 0 9 0,0 0 0 15,0 0 2-15,0 0 4 0,-15 30 3 16,9-12-1-16,-6 3 0 0,-3 3 0 0,3 3 2 15,-9 1 0 64,5-2-1-79,-2 4-6 0,-2-2-1 0,3 1 0 0,1-5 1 0,0 3 0 0,-1-3 6 0,2-3-9 0,3-4-2 15,1 2 1-15,2-4-3 0,-2-1 1 0,5 0 12 0,0-6-2 0,1 1-5 16,5-9 3-16,-5 8-2 0,5-8-1 0,0 0 0 0,0 0 1 0,0 0-4 0,16-29-6 0,-6 14 4 15,-3-8-8-15,6-3 1 0,1-5-2 16,0-1 2-16,5-8-1 0,-3-3-4 16,9-1 3-16,-9 2 5 15,7-5-8-15,0 6 2 0,-2 1-1 16,-1 0-1 0,3 4 5-16,-2 8 1 0,-5-2 1 15,3 9 1-15,-5 0 0 0,2 3 0 16,-2 4-1-16,2 0-1 0,-2 6 3 15,-2 2-2-15,3 6 1 0,-15 0 8 0,27 13 1 0,-15-1-6 16,-2 3-1-16,2 9 3 0,-1-3-2 16,0 8 4-16,-5 5-3 0,2 0 8 15,-2 5-2-15,0 0-2 0,-2-2 2 16,-1 4 0-16,-3-2 1 0,0 1-5 16,0 1-2-16,0-3 5 15,0-1-4-15,0-2-1 0,0-1 1 16,-3-3-6-16,-1-4-9 15,4-2-4-15,0 0-10 0,-4-2-11 16,2 0-9-16,-2-7-14 0,-2-3-85 16,2-1 49-16</inkml:trace>
  <inkml:trace contextRef="#ctx0" brushRef="#br0" timeOffset="56342.43">30788 9300 363 0,'-7'-6'-23'0,"7"6"7"0,0 0-1 0,0 0 3 0,0 0 5 0,0 0 4 15,31-14 7-15,-18 14 5 0,-1-1-5 16,7-3-2-16,-1 1 3 0,-2 3 0 16,6-1-2-16,-2-2 3 0,-2 1-5 15,4 0-3-15,-6-2-8 0,0 2-10 0,1-1-16 16,-6 2-39-16,1-2 27 0</inkml:trace>
  <inkml:trace contextRef="#ctx0" brushRef="#br0" timeOffset="57212.9">31952 8478 201 0,'9'-12'-8'0,"-6"6"2"0,-3 6 1 0,8-6-1 0,-8 6 0 16,2-11 3-16,-2 11-2 0,0 0 2 15,0 0 6-15,0 0 3 0,0 0 4 16,0 0 0-16,-40 8 4 0,20 1 0 16,-8 9 4-16,4 2 2 0,-6 5-4 0,-8 7 4 15,-2 9-2 1,2-2 2-16,-4 6 0 0,9 5 0 15,0 3-2-15,-1-1-1 16,8 4-1-16,3-4 2 16,3 5-4-16,7-6 1 15,-1-4 5-15,8 2-5 0,-1-2-1 16,3-7 2-16,4 1-2 0,4-2 1 16,-1-5-4-16,2 1-2 15,4-2 1-15,1-2 2 16,-1-7-2-16,4-1-7 0,1-3-7 15,0 0-6-15,-2-6-8 16,3-2-13-16,1 0-17 0,-5-4-12 16,1-2-91-16,-2-6 51 0</inkml:trace>
  <inkml:trace contextRef="#ctx0" brushRef="#br0" timeOffset="57658.34">31758 8898 376 0,'3'-8'-23'0,"-3"8"11"0,0-19 6 0,0 19 0 16,0-13 6-16,0 13-4 0,0-15 0 15,0 15 0-15,0 0-1 0,4-9 4 0,-4 9-2 16,0 0 8-16,0 0-6 0,0 0 4 15,0 0 3-15,3 45 1 0,-3-26-1 16,0 1 0-16,-3 5-2 0,3-2 0 16,0 2 0-16,0 0 0 47,0 2 4-47,-4-2-2 0,4-2-1 0,0 0 0 0,0-2 1 15,-3-2 0-15,3-2-1 0,0-2 6 0,0-3 2 0,0 4 8 0,0-7 3 0,0-9-2 16,3 17-5-16,1-10 1 0,-4-7 2 0,0 0-6 0,0 0 1 15,0 0-6-15,27-13 1 0,-21 2-4 16,5-4 0-16,-2-2 7 0,5-3-17 16,-2 0 1-16,2-5-5 0,2-3 4 15,-4 1-2-15,3 3-2 0,-2-5 0 0,1 5-1 16,-1 1-2-16,-2 3-3 0,1 3-2 16,-2-1-6-16,-2 2-9 15,-2 6-4-15,0-4-8 0,5 2-10 16,-6 3-63-16,1 2 39 0</inkml:trace>
  <inkml:trace contextRef="#ctx0" brushRef="#br0" timeOffset="58002.63">31994 9130 288 0,'-4'10'-18'0,"4"-10"5"0,0 0 1 16,-6 8 5-16,6-8-3 0,-6 7 6 16,6-7-3-16,-6 9 6 0,6-9-5 15,-16 8 5-15,6 0 2 0,5 2-1 16,-2-2 0-16,-3 2 4 0,4 4 0 0,0-2 2 16,-2 2 0-16,5 2 3 0,-2 0 2 15,1 0-3-15,-2-1 4 0,6 0 4 16,0-1-3-16,0 1 4 0,6 1-7 0,-1-4 1 15,-1 1 0-15,3-1 4 0,3 2-8 16,-4-8 1-16,4 1-1 0,1 1 0 16,1-4-1-16,-1-3 2 0,3-1-4 0,-14 0 0 15,23-9-4-15,-12 0-5 0,-2-3-4 16,0-3-2-16,-1-2-6 0,-2-1-2 16,0 1-4-16,-6-4 3 0,0 5-2 15,0-2-6-15,0 1-4 0,0 2-46 0,0-1 27 16</inkml:trace>
  <inkml:trace contextRef="#ctx0" brushRef="#br0" timeOffset="58328.85">32201 9091 206 0,'0'0'1'0,"0"0"4"16,0 0 4-16,0 0 5 0,0 0 3 0,0 0 4 15,0 0-2-15,0 0 1 0,0 0-2 16,0 0-5-16,0 0 1 0,0 0-1 16,0 0-4-16,0 0 0 0,17-8 0 15,-5 8-1-15,-12 0-4 0,31 0 0 16,-19 0-4-16,3 3-4 0,-2-3-6 0,0 0-6 15,-13 0-8-15,28 0-11 0,-18-3-10 0,-10 3-50 16,18-3 32-16</inkml:trace>
  <inkml:trace contextRef="#ctx0" brushRef="#br0" timeOffset="58765.37">32425 8711 237 0,'0'0'-15'0,"4"-15"4"0,-4 15 0 15,0-13-1-15,0 13 1 0,1-7 7 0,-1 7 1 16,0 0 5-16,0 0 3 0,0 0 4 16,18 27 0-16,-14-12 2 0,0 1 2 15,-4 5-1-15,1 4 3 0,3 3-1 16,-4-1 1-16,0 6 0 15,0-1-1-15,0 7 1 16,-4-6-4-16,4 3 0 0,0-1-2 16,0-6 9-16,-1 2-11 15,2 0 0-15,-2-7 2 0,2 1 1 16,-1-2-2-16,0-6 7 0,0 0-1 16,4-2 9-16,-4 1 4 0,0-7 0 15,3 2-3-15,5-6 0 0,-2-1-8 0,-6-4 1 16,0 0-8-16,27-9 3 0,-15-2-1 0,3-3 0 15,2-4-3-15,-1-7-3 16,0-2-2-16,1-3-4 0,3-8-6 16,-1 4 3-16,-2 0 4 15,-1 2-4-15,0 2 1 16,2 3 1-16,-4 3-1 0,-4 3-3 16,0 1-7-16,-3 4-5 0,4-2-11 15,-6 6-1-15,2 3-3 16,-1 1-5-16,2 0-10 0,-8 8-94 0,6-7 48 0</inkml:trace>
  <inkml:trace contextRef="#ctx0" brushRef="#br0" timeOffset="59345.85">32757 9190 348 0,'-1'8'-24'16,"1"-8"3"-16,0 0 4 0,-10 10 1 15,10-10 4-15,0 0 1 0,-5 10 1 0,5-10 5 16,-7 10-1-16,7-10 5 0,-10 11 4 16,8-7-1-16,-6 4 3 0,2-1 2 15,-1 1-1-15,-2-2 3 0,2 5 0 16,0 0 2-16,-1-2-1 16,2 4 0-16,0-1 1 0,0-1 1 15,2-2-1-15,-3 3-3 16,3-1 1-16,3-2-2 0,1 2 4 15,0-11-4-15,-4 15 4 0,-2-7-3 0,6-8 0 0,0 14 1 16,0-14-2-16,11 7 3 0,-11-7-5 16,15 4 2-16,-15-4-3 0,18-5 1 0,-18 5-2 0,26-11 1 15,-14 6 0-15,2 1-5 0,-6-4-1 0,7 0 3 16,-4 4 2-16,-2-4-5 0,0 2 3 16,-1 1-2-16,-8 5-1 0,12-7 7 15,-5 3-3-15,-7 4-5 0,15-6 1 0,-15 6-3 16,0 0 4-16,0 0-2 0,0 0 1 15,0 0 0-15,9 17-1 0,-9-17 2 16,-4 16 4-16,4-7-5 0,0 2 2 16,0-11-4-16,0 17 4 0,4-10 0 0,-4 5-1 15,3-5 4-15,-3-7-3 0,4 12 4 16,-4-12-2-16,2 9 5 0,-2-9 2 0,8 8-4 16,-8-8 1-16,0 0-1 0,19 0-3 15,-19 0 0-15,16-11 1 0,-8 5-2 16,-1-5-2-16,3-1 3 15,-4-1-8-15,0 1 3 0,1 0-6 16,-3 0-7-16,0-2 1 0,-3 2-7 0,3 2-4 16,-4 0-8-16,0 10-10 15,0-18-62-15,0 18 36 0</inkml:trace>
  <inkml:trace contextRef="#ctx0" brushRef="#br0" timeOffset="59665.86">33041 9439 262 0,'9'1'-18'0,"-9"-1"2"0,0 0 1 16,0 0 3-16,0 0 2 0,0 0 3 0,0 0 0 15,0 0 4-15,-37 11 2 0,29-7 1 16,-3 1 1-16,2 1-3 0,-2 0 3 0,5 2 4 15,-4 2-1-15,4-4-2 0,-1 4 2 16,-1-2 5-16,5 1-2 0,3-9 6 16,-4 16-5-16,4-7 0 0,0-9 1 15,4 12-3-15,-4-12 2 0,11 11-2 16,-11-11 0-16,8 8-2 0,-8-8 0 0,17-4-2 16,-17 4-5-16,20-4-4 0,-9-3-5 15,-4-2-1-15,3 1-8 0,-4-5-6 16,4-3-40-16,-3 1 23 0</inkml:trace>
  <inkml:trace contextRef="#ctx0" brushRef="#br0" timeOffset="59800.63">33098 8639 159 0,'0'0'-16'0</inkml:trace>
  <inkml:trace contextRef="#ctx0" brushRef="#br0" timeOffset="59826.67">33114 8634 122 0</inkml:trace>
  <inkml:trace contextRef="#ctx0" brushRef="#br0" timeOffset="61867.13">30622 10343 469 0,'0'0'-37'0,"12"-9"9"0,-5 5 8 16,-7 4 9-16,8-8 5 0,-8 8 4 15,5-10 3-15,-5 10-2 0,0 0 2 0,3-12-1 16,-3 12 2-16,0 0-1 0,-19-12 2 16,9 10-5-16,-6-1 2 0,0 0 0 15,-6 2 0-15,2 1 0 0,-4 0 3 16,-2 1 0-16,-2 2 1 0,-4 2-4 0,4 1 1 15,-4 0 2-15,0 5-1 79,-2 0-2-64,8 2 5-15,-2 0-2 0,5 2-2 0,3 1 1 0,3 1 0 0,5-2 3 0,-3 4 3 0,10-1 6 0,-2 2-3 16,7 0 2-16,0 3 1 0,3 0 0 0,5-2 3 0,0 3 1 0,2 1 1 0,5 1-2 15,-3-1-3-15,4 0 0 0,-1 3 1 0,-3-2-4 16,-2-6 1-16,4 1-1 16,-6 0-2-16,0-1 3 15,0 0-4-15,-6-1-2 0,2-3 2 16,-4-1-1-16,-4-3 0 0,-2 1-1 16,-5-2-1-16,2-3-2 0,-10 0 1 15,-2 1-4-15,1-5-4 0,-8 0-1 16,9-4 2-16,-5 3 0 0,1-3-2 15,5-3 1-15,-1 3 0 0,2-1 4 16,5-5 6-16,0 5-8 16,4-8 5-16,8 9 3 0,-11-12 1 0,11 2 0 31,0 10 1-31,15-20-4 0,-5 7 2 16,6 1 1-16,0-1-1 0,2-2 4 0,-2 2-1 0,1-5-3 0,3 4-5 0,-8-4 3 0,5 4-6 0,-1-1-1 15,2 0-5-15,-5 1-6 0,0-2-3 0,-3 4-10 0,4-2-4 0,-4 2-8 0,-1 2-9 0,2 3-9 0,-1-4-119 0,1 5 60 0</inkml:trace>
  <inkml:trace contextRef="#ctx0" brushRef="#br0" timeOffset="62416.98">30717 10386 463 0,'11'-14'-22'0,"-2"2"3"16,-2 3 9-16,3 1 8 0,-3-1 4 16,-3 1 4-16,1 0 0 0,2 1 0 15,-7 7 0-15,11-7-1 0,-11 7 2 0,0 0 1 16,0 0 0-16,14 18 0 0,-12-5 4 16,-2 3-1-16,4 4 2 0,-8 3-3 15,4 5 2-15,0 1 6 0,-2 3-5 78,2 1-2-78,-9 2 3 0,8 0-2 0,-3 1 0 0,1-3 1 0,-1-2-6 16,0-1 2-16,1-3 1 0,-1-4-3 0,4-1 1 0,-1-2-2 0,-3-2 9 0,4-1-1 16,-4-2 8-16,8-2 1 0,-4-4-4 0,4-1 0 0,-4-8 2 0,12 8-7 0,0-8 0 15,-12 0 1-15,27-10 2 0,-10-1-5 16,2-2-2-16,3-6 1 0,-3-2 2 15,12-10-8-15,-1-2 4 0,-4-3-7 16,4 0 1-16,4-3-3 0,-8 0 3 16,1-1-4-16,-4 2-8 15,-1 4 2-15,-4 1-4 0,2 5 2 16,-3 4-8-16,-6 1-4 16,2 6-8-16,-4 0-9 0,1-2-10 15,-4 6-9-15,-2-1-12 16,0 2-141-16,-8 2 72 0</inkml:trace>
  <inkml:trace contextRef="#ctx0" brushRef="#br0" timeOffset="63045.8">30984 10711 538 0,'8'11'-30'16,"-8"-11"1"-16,6 8 11 0,-6-8 5 15,0 0 12-15,0 0 5 0,0 0 4 0,6 6 5 16,-6-6 3-16,0 0-3 0,0 0-1 16,0 0 2-16,0 0 1 0,0 0-1 0,0 0-2 15,0 0 1-15,5 7-3 0,-5-7 0 16,0 0 1-16,0 0-4 0,0 12 4 16,0-12-5-16,0 13 0 15,0-2-1-15,0-2 0 0,0 1-1 16,-5 3 0-16,1-1 2 0,4 3 1 15,-2-2-6-15,2-1 0 16,-4 0 2-16,4 4 0 0,-2-7 1 0,-2 5 3 16,0-5-7-16,4-9 2 0,-3 20 2 0,3-12 2 15,0-8 3-15,0 15 6 16,0-15-2-16,3 8-4 0,-3-8 0 0,0 0 0 0,14 0 4 0,-14 0-8 16,0 0 2-16,27-16-1 0,-16 6-4 15,1 2 5-15,-6 2 2 16,4-2 2-16,4 0-3 0,-7 1-1 0,4 3 0 15,-3-5-3-15,-8 9 1 0,14-10-1 16,-8 5 1-16,-6 5-2 0,6-8 0 0,-6 8-1 16,0 0-1-16,0 0-1 0,0 0-2 0,0 0 4 15,0 0-7-15,11 19 7 0,-7-13 0 16,-4-6 0-16,0 18-1 0,0-6-2 16,1-4 7-1,-1 2-6-15,6 0-1 16,-2 0 0-16,-3 1 7 0,3-2-4 0,3-1 0 15,-3 0 2-15,2-1-5 0,4-2 2 0,0 1 1 16,-10-6 4-16,19 2-5 0,-4-2-1 16,-15 0 0-16,26-8-2 0,-8 0 0 15,-6-2-5-15,2 0 1 0,-2-3-5 16,0 1-3-16,-2-3 1 0,-1-3-9 16,-2 4-4-16,-6-2-10 0,4-1-8 15,-1 5-12-15,-4-4-9 0,0 1-19 16,-4 5-92-16,4-8 60 0</inkml:trace>
  <inkml:trace contextRef="#ctx0" brushRef="#br0" timeOffset="63374.1">31885 10208 470 0,'7'-10'-20'0,"-3"2"0"16,-4 8 3-16,1-18 1 0,-1 18-2 16,0 0 7-16,-12-12 0 0,-3 12 11 0,15 0 5 15,-29 8-1-15,9 3 2 0,-7 4-2 16,1 5 5-16,-8 5-8 0,1 4 3 0,4 3 1 16,-6 6 1-16,6 3 0 15,2 2 2-15,4-2 1 16,-2 4-2-16,9 1 1 0,4 0 1 15,1 1 0-15,9-8-3 16,-2-2 0-16,8-2 2 0,-2 1-1 16,2-4 0-16,7-4-1 0,-6-3-1 0,9-4-6 15,-5 1-3-15,2-6-13 16,2 0-10-16,0-4-17 0,5-4-16 16,-6-3-59-16,2-5 40 15</inkml:trace>
  <inkml:trace contextRef="#ctx0" brushRef="#br0" timeOffset="63770.96">32070 10488 319 0,'11'-5'-10'0,"-4"-3"-2"0,-7 8 1 0,10-9 3 15,-10 9-2-15,6-11 3 0,-6 11-1 16,0 0 1-16,0 0 7 0,0 0-2 15,0 0 3-15,0 0 0 0,-34 0 1 0,34 0-5 16,-22 13 2-16,16-6 3 0,-4 4-4 16,-1-1 11-16,6 2-4 0,-5 2 3 15,5-2 1-15,2 2 3 0,-1 4 1 63,4-1 4-63,4 4 1 0,3-2-3 0,-2 5 1 0,2-3 8 0,4-1-6 0,-5 0-4 0,4 2 12 0,0-1-5 15,-3-1-7-15,-2 0 1 0,5-3-3 0,-9 5 12 0,3-5-15 16,-4-1 2-16,0 0 1 16,-4-1 0-16,3-2-1 15,-9-2 0-15,-2 5-5 0,0-10-3 16,-5 5 2-16,-2-4-7 0,1 1-9 16,-2-6-8-16,-2 1-13 0,4 0-10 15,-2-6-14-15,4 0-98 0,-2-2 52 0</inkml:trace>
  <inkml:trace contextRef="#ctx0" brushRef="#br0" timeOffset="63979.55">32369 10104 439 0,'19'4'-5'0,"-5"4"1"0,-2 6 4 0,4-1 15 16,6 15 7-16,-6 1 3 0,5 11 5 15,-5 3 9-15,0 4 1 0,-5 3 2 0,-5 4 1 16,-4-2 0-16,-4 5-2 0,-2 0-3 16,-9 6-5-16,-7-3 4 0,-9-3-10 15,-6-1 5-15,0-1-13 0,-9-6-18 0,-4-3-19 16,-1-2-20-16,-4-6-29 0,-2-2-40 16,4-6-141-16,-1-9 233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4T04:52:43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2626 6194 65 0,'0'0'39'0,"0"0"-1"0,-10-8-1 16,10 8 7-16,-8-5-9 0,8 5 4 16,0 0-6-16,-10-7-4 0,10 7 5 15,-10-5-5-15,10 5 4 0,0 0 1 0,-11-5-4 16,11 5 3-16,0 0-9 0,0 0-1 15,-11-6 1-15,11 6-7 0,0 0-2 16,0 0 0-16,0 0 0 0,0 0-2 0,-5-6 1 16,5 6-3-16,0 0-2 0,0 0 3 15,0 0-2-15,0 0-1 0,0 0-1 16,0 0-2-16,0 0 2 0,23-7-2 16,-7 7-1-16,0 0 4 0,9 0-9 62,-2 0 3-62,6 0 0 0,6 0 2 0,5 1-5 0,6-1 2 0,5 0 2 0,4 0-3 0,19 0 3 16,-2 0-1-16,6 0-7 0,19 3 6 0,0-6 0 0,2 6-1 0,0-3-1 15,9 3 5-15,0-3-2 16,-3 0-1-16,4 2 0 16,-2 1-1-16,-3-2-3 15,-5 3 1-15,-2-4 4 0,-6 4-2 16,-18-1-1-16,2 0 1 0,-14-1 3 15,-4 1-4-15,-2-3 2 16,-10 3-3-16,-7-2 0 0,-1-1 1 16,-4 3 3-16,-5-1 0 15,-1-2-5-15,-4 3 1 16,-2-3 4-16,2 4-2 16,-7-4-1-16,1 1 2 0,2 2-4 15,-7-3-1-15,0 0 3 16,-12 0-1-16,21 3 0 0,-6-3-1 15,-15 0 1-15,16 1 1 0,-16-1 5 16,17 0 1-16,-17 0-3 16,12 0 9-16,-12 0-1 0,0 0 0 0,15 0-4 0,-15 0-1 15,0 0 3-15,12 0 4 0,-12 0-4 16,0 0 0-16,0 0 0 0,0 0 1 0,14 0-1 0,-14 0-8 16,0 0-8-16,0 0-9 0,8 3-9 0,-8-3-16 0,0 0-17 0,0 0-26 15,0 0-171-15,0 0 226 0</inkml:trace>
  <inkml:trace contextRef="#ctx0" brushRef="#br0" timeOffset="876.57">3354 6809 628 0,'-10'-16'-40'0,"6"5"16"0,4 11 7 0,-2-14 13 15,-3 3 3-15,5 11 6 0,-4-16 3 16,4 16 3-16,0-12 1 0,0 12 3 0,-1-9 2 16,1 9-4-16,0 0 3 0,-4-16-3 15,4 16-3-15,0 0-4 0,0 0-3 16,-3-10 2-16,3 10 1 16,0 0 0-16,0 0-2 0,0 0-1 0,0 0 1 15,23 26 2-15,-17-17-5 0,1 3 7 0,1-1-3 16,0 1 4-16,3 4-2 15,-2-2 1-15,-2 1 1 0,3 1-4 16,-4-1 2-16,4-1 1 0,1 1-3 16,-7-2 0-16,3-2-1 0,-2 0 0 15,2-1 3-15,1 1-2 0,-2-3 1 16,-4 1-9-16,3-1 6 0,0-4-1 16,-5-4 1-16,7 14 3 0,-7-14-2 0,11 9 9 0,-7-4-6 15,-4-5-1-15,9 4 6 0,-9-4-8 16,28 0 1-16,-12-2 6 0,3 0-3 15,7-3 2-15,1-3-6 0,10 1-1 16,3-5 1-16,10-4-2 16,3 0-1-16,18-8-3 0,3-1-1 15,29-7 4-15,2-4-2 0,5 3-1 16,2-6 5-16,-7 4-1 0,3-1 4 16,-5 4 3-16,-17 6 5 0,-15 2 2 15,-4 2 6-15,-14 5 2 0,-4 0 4 16,-9 5-4-16,-2 1 3 0,-6 0 2 15,-4 2-9-15,-2 1-2 0,-6 1 4 0,-1 2-14 0,-2 0-1 0,-1-1 0 0,-1 5-1 0,-15 1-1 0,19 0 2 16,-19 0-3-16,14 1-3 0,-14-1-9 16,12 8-5-16,-12-8 2 0,8 4-8 15,-1 2 4-15,-7-6-5 0,0 0-4 0,5 13-9 16,-5-13-7-16,6 7-8 0,-6-7-14 16,1 9-15-16,-1-9-21 0,4 7-156 15,-4-7 225-15</inkml:trace>
  <inkml:trace contextRef="#ctx0" brushRef="#br0" timeOffset="2538.79">2794 10826 612 0,'0'-10'-50'0,"0"10"14"0,0 0 8 0,0-14 10 16,0 14 6-16,0 0 8 0,2-16 12 15,-2 16 6-15,0 0-4 0,0-12 2 16,0 12 5-16,4-8-5 0,-4 8 0 16,0 0 2-16,0 0-7 0,0 0 11 0,5-8-8 15,-5 8-1-15,0 0-1 0,0 0 5 16,0 0-3-16,19 22 2 0,-10-10-1 16,2 4 0-16,-1 2 0 15,2 5 1-15,3 1 1 16,-3 1-2-16,3 1-3 0,-3 2 5 15,2 0-3-15,0-4 3 16,-2 4-8 0,6-3 6-16,-10-5-9 15,3 1 3-15,4-3 1 16,-7-5 1-16,2 2 4 16,-2-2 3-16,0-4 2 15,7-1-4-15,1-2 0 0,5-6-1 16,3 0 1-16,8-6-8 15,11-3 6-15,6-7-4 32,10-1-3-17,6-9 1-15,39-7-4 16,2-11 4-16,7-4-3 16,11 1-2-16,7-2 3 15,1 1-3-15,2 1 2 16,-3 1-2-16,-12 6 3 0,-9 1 5 15,-11 7 6-15,-23 3-2 16,-11 10 2 0,-18 0-4-16,-7 7 1 0,-8-1-2 15,1 5-6-15,-6-3 3 16,-4 5-3-16,2-1-2 16,-9 6-4-16,1-3-10 0,-5 8-1 0,-12-4-16 0,26 1-11 15,-14 6-9-15,-2-1-12 0,-4-2-18 0,4 3-157 0,1 0 80 16</inkml:trace>
  <inkml:trace contextRef="#ctx0" brushRef="#br0" timeOffset="5522.17">20242 10341 642 0,'-4'-8'-23'0,"4"8"0"0,-8-17 4 16,8 17 5-16,-4-18 5 0,4 18 3 15,0-12 8-15,-4 6 2 0,4 6 1 0,-2-11-2 16,2 11 1-16,0 0-4 0,-8-9-1 15,8 9 2-15,0 0 1 0,-8-6-2 16,8 6 0-16,0 0 1 0,0 0-1 16,0 0-4-16,-27 12 5 0,18-4-1 15,9-8 1-15,-14 12 0 0,9-1 6 16,1 0-5-16,-1-2-1 0,-3 0-1 16,2 2 2-16,2 1-2 0,4 1 2 15,-4-1 2 1,4 0-2-16,-1 0-2 0,2 2 5 15,-1-2-3-15,4 1-4 0,-4-2 2 16,10 1 0-16,-2-3 2 0,-3 2-4 16,8-1 3-16,2-3-2 15,1 4 0-15,-1-7 1 16,7 1 3-16,5-2-7 16,4-1 5-16,1-2-2 15,4 0 0-15,12 0 3 16,1-5 1-16,6 4-1 15,5-3-2-15,9 0 1 16,-1-2 4-16,9 1 1 16,10 0-6-16,2-1 6 15,6 2-3-15,-2 2-1 0,-1-4 5 16,4 6-2-16,-17 0 2 0,1 0-3 16,-9 0 1-16,1 0-1 15,-15 0 1-15,-6 0-1 16,-6 0-2-16,-4 0 2 15,-6 0-5-15,1 3 3 16,-1 0 2-16,-5-1-6 16,-3 2 5-16,2 0-2 0,-2-2 4 15,-2 0-7 1,-1 2 1-16,2 0 3 0,-8-2-7 16,8 2 7-16,-10-3-1 0,6 2 0 15,-2 1-1-15,-1-3-2 16,2 2 3-16,-1-3 2 15,-2 2 1-15,-2-2 1 16,1 2-1-16,-1-2 5 0,0 2-6 16,1-2 3-16,-2 3-1 0,1-3-1 15,1 0 2-15,-1 4-1 16,-4-4-4-16,6 1-2 0,-5-1 4 16,6 3-2-16,-1 0 3 15,0-2-3-15,0-1-1 0,2 3 0 16,2 1 1-16,-6-3 0 15,10-1-1-15,-7 3 7 32,2-1-3-17,-1 2 4-15,3-4 1 16,-2 2-2-16,-5-2 3 16,2 0-2-16,-2 0 5 15,2 0 3-15,-2-2 0 16,-1 2-5-16,-2 2 2 0,1-2 1 15,-14 0-11-15,18 0 4 0,-8 0 0 0,-10 0 1 16,17 0-4-16,-17 0-2 0,17 0 8 0,-17 0-11 0,0 0 4 16,15 0 2-16,-15 0 0 0,0 0 2 0,12 0-7 0,-12 0 4 0,0 0 3 0,0 0 1 15,15 0 3-15,-15 0 0 0,0 0-1 0,0 0-5 0,4-11 7 0,-4 11-9 16,0 0 3-16,8-12 1 0,-8 12-1 0,4-11-1 0,-4 11-1 16,2-14 0-16,2 4-4 0,0 2-4 15,-4-1 1-15,0 9-15 0,11-19 4 0,-10 13-19 0,-1 6-16 16,0-16-33-16,0 16-43 0,-5-18-118 0,-2 9 238 15</inkml:trace>
  <inkml:trace contextRef="#ctx0" brushRef="#br0" timeOffset="7141.9">2005 10712 590 0,'0'0'-46'0,"0"0"12"15,0-14 10-15,0 14 5 0,1-13 10 0,-1 13 3 16,0-12 5-16,0 12 2 0,4-11 2 16,-4 11 2-16,3-10 1 0,-3 10 2 15,4-11 4-15,-4 11-4 0,0 0 2 16,7-8-2-16,-7 8 2 0,0 0 0 15,0 0-3-15,4-9 0 0,-4 9 0 0,0 0-2 16,0 0-4-16,0 0 1 0,0 0 2 16,0 0-1-16,12 17 1 78,-12-4 1-78,4-1-3 0,0 4 1 0,-2 4 5 0,2 2-2 15,-2 2-3-15,-2-3-1 0,0 2 3 0,4 1 1 0,-4 0-6 0,5 1 2 16,-4-4-1-16,-1 2 0 0,4 2 0 0,0-5 4 0,-1 3-4 0,1-6 3 0,3 5-3 16,2-6 3-16,-2 1-4 0,5-1 0 15,2-1 3-15,8-3 1 0,-4 0-2 0,9 0-2 16,4-6 6-16,2 1-5 0,6 1 4 16,9-5-6-16,1-2-2 0,0-1 0 15,11-1 4-15,11-2-5 16,1-2 3-16,20-3-1 0,0 1 5 15,1-4-3-15,42 3 0 0,1-5-1 16,-4 1 0-16,7-1-1 0,-7 1 1 16,2-2 2-16,-6 2-5 0,-16 2 6 15,-18 2-4-15,-6-2-1 16,0 2 2-16,-19 3 2 0,2 4-3 16,-18-5 2-16,2 5 0 0,-13-3-2 15,2 1 0-15,-9 2-1 0,-4 1 4 16,-2 0-2-16,-2 1 2 15,-5 2-3-15,0 1 1 0,-6-3-1 16,5 2-1-16,-9 1 1 0,4 0-3 0,-1 1 4 16,-2-1 4-16,-4 0-4 0,2-4 6 15,0 4-5-15,-1-2 2 0,-10-2 4 16,12 2 1-16,-12-2 7 0,15 3 1 0,-15-3 0 16,0 0-1-16,19-5-1 0,-19 5-4 0,9-6 0 0,-9 6 1 0,11-12 2 15,-7 3-3-15,-2-2 0 0,2 2-9 0,-2-4 7 16,3-2-1-16,-1 2-4 15,-3-5 0-15,3 0 1 0,-4-2 3 0,3 0-8 16,-3-3 2-16,4 4 4 0,-4 3-5 16,0-4-2-16,0 6 2 0,4-1 1 15,-4-1-2-15,0 1 1 0,0 3-1 0,0 2 4 16,0 10 1-16,0-22-2 0,3 13-1 0,-3 9-8 16,0-16-6-16,0 16-4 0,0-13-15 0,0 13-5 15,0 0-10-15,0 0-15 0,0-11-128 0,0 11 65 0</inkml:trace>
  <inkml:trace contextRef="#ctx0" brushRef="#br0" timeOffset="14373.78">3050 15548 457 0,'-4'-10'-46'0,"4"10"8"0,0 0 6 0,-6-13 10 0,6 13 7 15,0 0 6-15,-2-12 7 0,2 12 4 16,0 0 7-16,-8-11 4 0,8 11-5 15,0 0-3-15,0 0-2 0,-6-8 1 16,6 8-1-16,0 0-2 0,0 0 4 0,0 0-5 16,0 0 2-16,0 0-1 0,0 0 1 15,0 0-1-15,0 0 2 0,0 0-1 16,0 0 2-16,6 39 1 78,2-30 1-78,-6 1 3 0,8 0-2 0,-3 2 0 0,2-1 4 0,2 4-5 0,2-2 6 0,-3-1-2 16,7 1-1-16,-1-1 3 0,0 3-8 0,5-6 9 0,2 7 0 0,2-6-7 15,-2 0 0-15,9 2 3 0,1-1-2 0,5-2-1 0,2-1-1 16,1-1 0-16,2 1-1 0,2-5-2 16,3 2-3-16,5-4-1 15,-1 2 3-15,8 0-4 0,11-3 2 16,4 2-5-1,1-2-4-15,13-2 1 16,3-4 0-16,5 5-1 16,1-2-4-16,-1 1 2 0,0-4 1 15,-3 1-1-15,-2-2 2 16,1 2 0-16,-12 2 3 16,6 1-3-16,1-4 1 15,-1 5 3-15,-13-4-3 16,4 5 2-16,-2-3 2 0,-4 0-2 15,2 1 1-15,-2-1-1 16,6 3 2-16,-4-1-3 0,2 1-3 16,0-3 4-16,6 0-2 0,-4 3 1 15,6-2-1-15,10 2 1 16,-5-3-1-16,-9 3 4 0,11-5-3 16,-14 2 2-16,2 0 1 0,-6 2 4 15,0-2-4-15,-3 1 3 16,0-1 0-16,-3 0 3 0,1-2 2 15,-3 2-5-15,-2 2 0 16,1-2-1-16,3 1 1 16,1-1 0-16,-3 0 0 15,6 1 3-15,1-1-3 0,2 2 3 16,-2-5-1-16,6 1 1 16,-2 2-2-1,1-1 4-15,-1 0 2 0,-1 0 3 16,-3 2-2-16,2-4 1 15,-4 4-2-15,0-1 6 0,-3-1-5 16,-2 4 1-16,2-3-4 0,-3 1 2 16,-8 2 0-16,1 0 1 15,3-3-1-15,-4 3-1 0,3 0 1 0,-8 0-1 16,7 3-1-16,-4-3 1 0,-2 0-3 16,1 2 0-16,0-2 2 0,2 0 0 15,-6 3 2 1,1-3-2-16,-2 0 0 15,1 0 0-15,-1 3 2 16,-9-3 1-16,-2 0 1 16,-4 0-2-16,5 1-1 15,-5-1 3-15,-5 0-2 16,5 3 0-16,-2-6-2 16,-2 3 1-16,-2 3-1 15,0-3 0-15,-6 2-1 16,2-2-1-16,3 3 0 15,-3 2 0-15,2-2-1 0,-6-3 3 16,1 1-1-16,-3 3-2 16,-1-2 2-16,0 0-4 0,-1 1 6 15,-2-3-4-15,-3 3 2 0,-10-3-1 0,21 2-2 0,-21-2 5 16,19 2 1-16,-10-2 0 0,-9 0-2 16,17-2 1-16,-17 2 0 0,20-5 6 0,-13 0-6 15,-7 5 0-15,23-10-6 0,-13 5 2 16,1-4 1-16,5-2 2 0,-5 0-2 15,1-1 5 1,2 0-1 0,-2-2 0-16,-1-2 0 15,4 1 3-15,-7-2-1 16,2 2 0 0,1-4-2-16,-6 2 4 0,6 0 3 15,-4 2-5-15,2 0 2 16,-5-1-2-16,3 2-1 15,-1 2 4-15,-2 0-4 16,-2-4 6-16,2 4-6 16,1 1 3-16,-4 2-2 0,3-2 0 15,-4 2 4-15,3-2-3 0,-3 11-3 0,8-15-1 16,-8 15-1-16,3-12-2 0,-3 12 5 0,0-10-1 16,0 10-5-16,0 0-3 0,4-12-3 0,-4 12-12 0,0 0-6 15,5-11-5-15,-5 11-16 0,0 0-11 0,0 0-110 0,0 0 57 0</inkml:trace>
  <inkml:trace contextRef="#ctx0" brushRef="#br0" timeOffset="18378.93">17534 15033 42 0,'0'0'19'0,"-8"-13"-15"0,8 13 3 16,-1-10 0-16,1 10 5 0,-9-13-4 0,9 13-1 15,0-12-1-15,0 12-1 0,-8-12 2 16,8 12 4-16,-8-11 0 0,8 11 4 15,-3-10-3-15,3 10 2 0,0 0 0 16,-4-12-4-16,4 12 1 0,0 0 0 0,-12-7-3 16,12 7 3-16,0 0-4 0,0 0 1 15,-4-11-3-15,4 11 2 0,0 0 1 16,0 0 5-16,0 0-4 0,0 0-1 16,0 0-1-16,0 0 0 0,16 28 1 78,-12-21 1-78,3 4-1 15,1-5 2-15,-4 5-2 0,6-2 2 0,-2 5-1 0,0-2-3 0,3-2 3 0,6 5 1 16,-11-3 1-16,15 4 0 0,-10-4-3 0,1 3 2 0,6-2-4 0,1-1 3 0,-3 1-2 16,3-3-1-16,-1 2 1 0,5 1 2 0,4-4-2 0,-1 2-4 15,6-4 1-15,3 3 2 16,-2-3-3-16,10-2 3 15,-2 1-4-15,-1-1 2 16,10 0 0-16,-1-3-2 0,6 0-2 16,-6-2 7-16,4 0-3 15,7 0-2-15,7-2-3 0,-3 2 6 16,5 0 0-16,5-2-4 16,-10-2-1-16,10 3 4 15,-2-2-4 1,0 1 4-16,4-4-3 0,-2 4 0 15,2 2-4-15,0-3 3 16,1-1 3-16,3 4-4 16,13-5-3-16,2 2 8 15,-2-2-4-15,-2 5-5 16,2-3 3-16,-2 0 3 16,9 2 0-16,-5-2-1 15,2 1 0-15,-2-4 0 0,5 4 0 16,-6-1-7-16,8-1 5 15,-4 1-2-15,6-2 2 16,-1 0-2-16,38 2 3 16,-21-2-3-16,-13 3-1 0,30-3 4 0,-21 0 1 15,24-1-3-15,-24 2 5 16,-17 2-5-16,6-4-1 0,-1 1 3 16,-1 4-3-16,-3-5 7 0,-1 4 1 15,2-4-6-15,-8 1 2 0,10 1-4 16,-10-1 7-1,5-1-2-15,-1 4 2 0,-8-1-2 16,2-4 0-16,-15 5 4 16,3-1-4-16,-3 0 1 15,-6 1 1-15,5 2-3 16,-19-3 2-16,1 3 9 16,-5-1-8-16,0-3-1 15,-6 4 7-15,-5-2-5 16,-6 2-2-16,-2-2 2 15,-2 2-2-15,-2 0-3 0,-4 0 2 16,-2-3-3 0,0 3 5-16,-3 3-3 0,1-6-2 15,-2 6 1-15,1-3-1 0,1 2 4 16,-2 0-2-16,1 2 2 16,-4-3-3-16,6 4-1 0,4-2 1 0,-4 2 1 15,1-2 3-15,4 1-6 16,-5-1 3-1,6 2 0-15,-4-2 3 0,3-1-3 16,-2 2-2-16,1-1 4 16,0 0 1-16,-3 2-6 15,4-2 3-15,-5-1 0 16,1 1 2-16,-2 0-4 16,2-2 2-16,-3 2 1 15,1-1-1-15,2 1-1 16,0-3 1-16,1 3 0 0,-2-1 2 15,0 1 5-15,-4-2-7 16,2-1 0-16,-2 4-3 16,-2-2 1-16,1-2 2 15,-1 0 2-15,-1 2-4 0,-3-2 2 16,0 0 9-16,-2 3-11 31,-10-3 4-31,22 0-2 0,-22 0-2 0,12 3-1 0,-12-3 1 16,14 0-2-16,-14 0 2 0,12 2-3 15,-12-2 0-15,0 0 0 0,15 0 1 0,-15 0-4 0,0 0-1 0,0 0 3 16,0 0 3-16,12 2-3 0,-12-2 0 0,0 0 5 0,0 0-4 16,0 0 8-16,11 4-6 0,-11-4 1 0,0 0-3 0,0 0 6 0,0 0-3 0,0 0-2 0,0 0-1 15,0 0 6-15,0 0-1 0,0 0 2 0,0 0 1 0,0 0-5 0,0 0 3 0,0 0 1 16,0 0 0-16,0 0 2 0,0 0 2 0,16 0-3 0,-16 0 2 0,0 0-1 0,0 0-2 0,0 0 0 0,0 0 1 0,0 0 1 0,0 0 8 16,0 0-9-16,0 0-3 0,0 0 3 0,0 0-1 0,0 0 2 0,0 0-2 0,0 0-4 0,0 0 2 0,6-14 0 0,-6 14 3 15,0 0 3-15,8-8-10 0,-8 8 6 0,0 0 0 0,0 0-2 0,7-9-6 0,-7 9 1 0,0 0-4 0,0 0-9 0,0 0 0 16,0 0-11-16,0 0-9 0,0 0-16 0,0 0-84 0,0 0 47 0</inkml:trace>
  <inkml:trace contextRef="#ctx0" brushRef="#br0" timeOffset="29597.44">12020 14940 30 0,'0'0'16'0,"0"0"-6"0,0 0 1 0,0 0-1 0,0 0 0 16,0 0-1-16,44 5 1 0,-28-5 3 15,4 0 1-15,4 0-1 0,0 0 0 16,2 0 5-16,4 3-2 0,-4-3 0 15,1 0 1-15,0 0-2 0,-5 0-1 0,0-3-3 16,-6 3-2-16,2 0-3 0,-3 3-7 16,-2-3-4-16,1 0-8 0,-4 2-5 15,-10-2-5-15,18 7-14 16,-18-7-26-16,5 8 21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4T04:53:32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2931 6502 14 0,'0'0'14'0,"0"0"-3"0,0 0 0 0,0 0-4 16,0 0-1-16,0 0 2 0,-16-5-4 15,16 5-1-15,0 0 0 0,0 0 0 16,0 0 0-16,0 0 1 0,0 0 0 0,0 0-2 16,0 0-2-16,0 0-1 0,0 0 2 15,0 0 1-15,0 0-1 0,0 0 1 16,0 0 0-16,-13 8 1 0,13-8-1 15,0 0 3-15,0 0 0 0,-10 4-2 0,10-4-1 16,0 0 0-16,0 0 3 0,-4 11 2 16,4-11-6-16,0 0 4 15,-6 13-1-15,6-13 4 0,0 12-3 0,0-12-1 16,-4 13 9-16,4-13-7 0,0 18-4 16,0-18 2-1,0 16-1-15,0-3 3 16,0-4-2-16,0-9 1 0,0 20-2 0,0-8 3 15,0 0-1-15,0-1 2 0,-3 2-3 16,3-13 0-16,0 23 1 0,0-11-2 16,0 0 0-16,-4 0 2 0,4-1-1 15,0 2 0-15,0-1-1 0,4 1 3 16,-4-1-1 0,0 2-1-16,0-2-2 0,3-3 1 15,-3 4 3-15,0-3-4 0,4 2 3 16,-4-2-1-16,0 0-1 0,4 0 0 0,-4-10-2 15,2 15 3-15,-2-7-3 16,4 1 1-16,-4-9 0 0,2 12 2 0,-2-12 2 16,4 14 0-16,-4-14-1 0,6 9 1 0,-2-2-1 15,-4-7 3-15,7 8-4 0,-3 0 1 16,3-3 3-16,-7-5-3 0,12 11 0 16,-4-7-1-16,-2 1 2 0,0 0-1 15,4 1 0-15,-3-1-5 0,-2-1 4 16,6 0-2-16,0 1 2 15,-1 1 0-15,0-4-3 0,0 4 1 0,2-1 2 0,3 2-2 16,-6-2-2-16,7 0 1 16,-1-3 3-16,-3 4-2 15,4-2 4-15,1 2-4 16,-1-1 2-16,6-1-3 16,-6 3-1-16,-2-6 1 15,2 4-2-15,-2 1 0 16,0-1 1-16,2-1 2 15,-4 0-4-15,3 0 6 16,2 0-2-16,-5-1-2 0,3 3 0 16,-3-4 2-16,0 3-3 15,-1-1 0-15,5 1 0 16,-6-2 0-16,5 2 1 16,1-1 2-16,-3 2-2 0,2-4 3 0,-3 6-2 15,4-5 3-15,-1 1-4 16,-3 3 0-1,1-1 1-15,2 0 1 16,-6-5-3-16,4 7-2 0,2-4 3 16,-3 0 0-16,-1-3-1 0,-2 5 3 15,4-4-1-15,-3 4 2 16,0-1-5-16,2-4 3 16,3 2 3-16,-2 0-3 0,1 2 1 15,3-2-1-15,2-1 7 0,5 2-5 16,-2 0-1-16,2-2-1 0,3 0 1 15,0 1 0-15,-1 0-1 16,5-1-1-16,-2 1 1 0,2 0-3 16,2-3 0-16,1 4 1 15,-1-4 5-15,-1 5-2 16,1-2-1-16,1-1-2 16,-1 0 5-1,4 2-3-15,1-3 0 16,-6 3 0-16,5-3 0 15,0 2-3-15,3 1 1 16,6-4 3-16,-4 5-3 0,2-2-1 16,4 2 2-16,2 1 2 15,-4-1-4-15,1-1 3 16,2 0 1-16,-2-3-3 0,4 5 1 16,-5-1 1-16,-2-5-2 15,2 5 0-15,6-3 1 16,-7 0 1-16,3 1 2 0,-3 0 0 15,2-1-1-15,-2-2 2 0,3 0-2 16,0 3 1-16,-2-3 6 16,3 3-3-1,4-3-3-15,-2 1 1 0,6-1-2 0,-3 3-4 16,2-3 4-16,0 4 0 16,1-4-3-16,-2 0 1 0,1 1 2 15,-2 2 0-15,6-3-3 0,-1 0 2 16,1 0-1-16,4 2 0 15,-8-2 3-15,9 0-2 0,-1 6 2 16,3-6-1-16,0 5 2 0,1-5-2 16,-7 4-1-16,6-4 3 0,1 4-2 15,-6 0 3-15,2 0-6 0,2-1 7 16,0 3 0-16,2-2-2 16,-1-1-2-16,-2 1 2 15,-1 0 3-15,0-3-7 0,3 5 7 16,-11-4-4-16,4 1 6 15,0 2-4-15,4-1-3 0,-4 2 7 16,-4-4-7-16,-3 4 0 16,11-5 3-16,-2 6-1 0,-8-6-1 15,12 6 0-15,-6-3 0 0,4 1-4 16,-10-4 11-16,6 6-10 16,-6-3 3-16,-1 0 1 0,-1-1-4 15,0 3 5-15,0-2-7 0,-5 0 1 16,2 3 3-16,2-3-2 15,-5 1-2-15,0-1 4 16,2 2 1-16,-4-1-5 0,-2 3 4 0,6-4 1 16,-6 3-2-16,0-1-1 0,2 0-1 15,4-1 2-15,-5-1 2 0,1 4-4 0,-1-4 2 16,-3 5 2-16,1-5-4 16,-2 3 3-16,-6-2 0 0,0 1-6 0,5-4 3 15,-5 2 2-15,3 2 5 0,-3-1-8 16,1 3 0-16,-4-4-2 0,4 3 0 0,-1-3 8 15,4 4-3-15,2-2-2 0,-10 1 0 16,13 0 1-16,-8-1 1 0,4 0 0 0,-1 0-1 16,3 2-2-16,-4 0 5 0,4-4-4 15,1 4-2-15,-2-2 2 16,1 2-2-16,1-4 4 0,-2 1-1 16,1 0-2-16,-3 1 1 0,1-1 0 0,0-1 7 15,4 0-9-15,-8 0 0 16,2 0 2-16,-1-1-1 0,-2-1-1 15,2 2 2-15,-6-2 0 0,2 3-2 16,-2-4 1-16,-2 2 2 16,-4-3-2-16,-2 4 0 15,-1-4 2-15,-3 1 7 0,-1 2-11 16,-4-3 3-16,3 3-1 0,-3-3 0 0,-12 0 2 16,23 2-1-16,-9 1 1 0,-14-3-5 15,23 1 5-15,-8-1 0 0,-15 0 2 16,18 4-2-16,-7-4-2 0,4 0 2 15,-15 0 0-15,18 2-2 0,-7-2 2 0,-11 0-3 16,16 2 4-16,-16-2-3 0,20 0 6 0,-13 3-7 16,-7-3-1-16,0 0 3 0,21 0 2 0,-21 0-1 15,9 3-1-15,-9-3 3 0,0 0-3 0,18 0 1 0,-18 0 5 16,0 0-9-16,12 0 7 0,-12 0-2 0,0 0 1 16,0 0-2-16,0 0-1 0,12 0 9 0,-12 0-8 0,0 0-1 0,0 0 0 15,14 0-2-15,-14 0-1 0,0 0-3 0,0 0-3 0,0 0-4 0,12 0-6 16,-12 0-7-16,0 0-6 0,0 0-9 0,0 0-9 0,0 0-100 0,0 0 51 15</inkml:trace>
  <inkml:trace contextRef="#ctx0" brushRef="#br0" timeOffset="4327.89">20831 7666 373 0,'0'0'-23'0,"23"-6"6"0,-14 4 4 16,4-2 3-16,2-1 6 0,-3 1 0 15,7 0 1-15,-3 0 1 0,-2 1 3 0,8-2-2 16,-2 4 7-16,6-5-5 0,4 4-1 16,-1-1 1-16,6 2 1 0,2-3-1 15,6 1 1-15,7 3-2 141,4-1 2-141,2 1-3 0,14 0 1 0,-4 0 2 0,8 0-3 0,-2 0 0 0,3 0 7 16,1 0-3-16,1 1-2 0,3-1 3 0,-2 3-3 0,-2 1 3 0,21-3-1 0,-4 4-1 15,-1-3 4-15,6 2-5 0,-5 1 2 0,4-1-2 0,2 4 1 0,5-4-1 16,-5 1 2-16,2 1-3 0,-1 0 0 0,-1 1 0 0,-2 0 2 0,0-2-2 15,-5-4 0-15,6 7-1 0,-5-5 1 0,0 2 0 0,-2 1 3 0,-2-5-3 0,2 6 1 16,-4-3-1-16,-9 0-2 0,-2 0 2 16,-1 1 2-16,2-1-4 15,-7 0 1-15,3 3-1 16,0-3 0-16,1-2 0 16,-5 4 5-16,6-4-5 0,-3 2 6 15,-2 3-6-15,1-6 1 16,0 2-1-16,-2 0 2 15,-1-1 1-15,-4 1 2 16,3-2-4-16,-10 3 0 0,-1-2-2 16,-1-2 4-1,-2 2 0-15,0-2 0 0,-1 3 1 16,0 0-1-16,-2-3-1 16,-5 2 1-16,3 1-1 15,-3-3 3-15,-2 3-2 0,-2-3-2 0,-3 0 2 16,2 1 0-16,-3-2-4 15,-5 2 6-15,4-2-3 0,-1 1 3 16,1 0-3 0,-6 0 1-16,0 0 3 15,0-3-1-15,-2 3 0 16,0-3 7-16,-1 1-3 0,-7-1-4 16,7 0 1-16,-5 3 0 15,0-2-1-15,4 0-1 16,-3-3 1-1,0 0-3-15,3 2 1 16,-3 0 1-16,5-2 4 16,-4 1-5-16,1-1-1 0,6-1 2 15,-4 1-3-15,2 1 2 16,-2-4-1-16,3 4 0 16,0-5 0-16,0 2-1 0,0-1 0 15,4 1 1-15,-4-1-2 16,3 0 4-16,-2 4-2 0,-2-4 1 15,2 3-2-15,2-2 2 16,-6 3 1-16,2-5-2 16,-2 5 2-16,3 0-2 15,-3-3 0-15,-2 1 1 16,2-2-2-16,0 4 3 0,-1-4-2 16,2 2 2-16,-5-2-2 15,4 4 0-15,-3-4-1 16,1 0 4-16,2 0-5 15,-2 4 0-15,-2-4 4 16,3 2-1-16,1-1-1 0,0 0 0 16,-2 2-1-16,2-2 1 15,3 2 2-15,0 0-4 16,0-2 1-16,0 2 2 16,4-1-2-16,0 2 0 15,-5-4 0-15,4 3-3 16,-1 1 6-16,4-3-5 0,-2 3 3 15,-2 0-1-15,-3 0 2 16,2-1-3 0,-2 1 2-16,4 0 1 0,-2-3-4 15,-4 2 5-15,2 0-3 16,-4 3 0-16,2-3 4 0,-4 0-5 16,-1 1 0-16,-2 1 0 0,2 0 1 15,-4 1 3-15,9-4 0 16,-7 2-3-16,-1 0 2 15,2 3 0-15,2-2-1 0,-3 1 0 16,2-1-2-16,0 0 0 16,0 2 2-16,4 1 1 0,-8-4-2 0,6 1 3 15,-6 2-2-15,0-2 0 0,2 1-1 16,2 0 2-16,-6-2-1 16,0 2 2-16,1-1-2 0,-5 0 2 15,4 2-2-15,-1-3 3 0,2 4-1 0,-1-4-2 16,1 1-1-16,-5 2-1 0,7-3 2 0,-3 3 0 15,3-3 2-15,-2 0-2 16,-1 1 0-16,4 2 0 0,4-6 1 0,-4 6 1 16,1-2-4-16,2-5-1 0,0 5 4 15,-3-1 1-15,2-4-4 0,4 3 2 0,-2 0-3 0,1-1 6 0,-2 2-3 0,-1-4 1 0,4 3 0 0,-4-3-3 0,1 4 2 0,0-4 4 0,1 1-5 0,-6 1 2 0,4-2 4 0,-2 0-2 0,-2-2 1 0,1 2 2 0,-6 0-4 16,3 0 2-16,-4 2 1 0,3-5 3 0,-4 3-5 0,1 1 1 0,-2 1 0 0,1-2-2 0,0 0 0 0,-2-2 2 0,-2 2-2 0,3 0 0 0,-2-1-1 0,0-2 3 0,-1 5-4 0,-2-5-1 0,2 3 3 0,1 0-4 0,-1 0 3 0,-6 0-2 0,8 0 2 0,-9 8-4 0,8-12 0 0,-4 7 1 0,-4 5 0 0,7-10-2 0,-7 10-5 0,8-6 1 0,-8 6-8 16,5-10-4-16,-5 10-11 0,0 0-13 0,0 0-75 0,0 0 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15:51:12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7541 2957 51 0,'0'0'22'0,"0"0"4"15,0 0 1-15,8-8-5 0,-8 8-7 0,0 0 1 16,0 0-1-16,0 0-1 0,0 0-2 15,0 0-4-15,0 0 1 0,0 0 0 0,0 0-2 16,6-9-1-16,-6 9 1 0,0 0-1 16,0 0-2-16,0 0-1 0,0 0-2 15,0 0 0-15,0 0 2 0,0 0 0 16,0 0-1-16,0 0 1 0,-21 27-2 16,21-27 1-16,-11 13 1 0,10-2 0 0,-6-5-3 15,-1 5 3-15,6-3-2 0,-4 4 0 0,6-12 0 16,-10 17-3-16,6-7 4 0,0 0 0 15,-3-2 1-15,7-8 0 0,-5 18-3 16,5-12 0-16,0-6-2 0,-6 12 5 16,6-12-4-16,-1 11 0 0,1-11 9 0,0 0 0 15,0 15-5-15,0-15 3 0,11 6-1 16,-6 1-2-16,8-6 1 0,1 2 0 16,4 0-2-16,4 2 4 0,4-2-3 15,1-1 4-15,6 0 2 0,-2 4-6 0,2-6 0 16,2 4-3-16,2-1 0 0,1 2 2 15,-1-3 1-15,7 2-1 0,-1-3-2 16,1 4 2-16,-3-3-3 0,2 4 2 16,5-4-1-16,0 3 0 15,-3-2 1-15,4 2 1 0,3-1 2 16,-2 0-8-16,3 0 1 0,-1 1 4 16,12-1 1-16,0 3-1 0,3-3 0 0,2 0-2 0,2 3 2 15,-3-3-1 1,6 2 1-16,-2-6-2 0,3 7 3 15,2-2-3 1,-5-3 1-16,-1 2-2 0,2 0 3 0,-2-2 1 16,-4 0 0-16,-2 2 0 0,-6-4-2 0,-9 2-2 15,9 0-1-15,-6-2 1 0,-3 2 1 16,0-2 0-16,0 0 3 0,-4 3-4 16,1-3 2-16,-4 3 0 15,-2-3-2-15,-5 1 2 0,5 3-1 16,-6-1 2-1,2-2-3-15,1 3 3 16,-6-3 2-16,5 2-6 0,-4 0 5 16,1-1-3-16,-1 1 1 0,0-2 1 15,-1 6-1-15,6-6 0 0,-5 2-3 16,0 0 3-16,5-2-2 0,0 6 2 0,4-5 0 0,2 0 0 16,1 0-1-16,-1 2 0 0,3-4 3 0,-3 0-1 0,-6 4-2 0,4-4 1 0,-6 0 2 0,-4 3-4 0,4-3 2 0,-8 0 1 0,-6 0 2 0,4 0-1 0,-4 0 5 15,0 0-3-15,-6 0 3 0,0 0-1 0,-3-3 2 16,-13 3 2-16,27 0-3 0,-17-4 3 15,2 4 0-15,-12 0-1 0,16-8-2 16,-5 3 1-16,-11 5 0 0,15-11-4 16,-5 3 3-16,-4 2-5 0,0-1 0 0,1-1 2 15,-3-3-2-15,1 1 1 0,2 2-1 16,1-2 0-16,-5 2-2 0,2-2-1 0,4-4 0 16,-3 5 3-16,0-2-3 0,-2 5 8 15,3-5-7-15,-2 2 1 0,-1-2-6 16,3 0 5-16,-3 3 5 0,3 0-4 15,-1-2 2-15,-6 10-3 0,10-15 0 0,-10 7-1 16,6 0 0-16,-6 8 2 0,7-12 2 16,-7 12-5-16,8-9 0 0,-8 9-13 15,5-8-8-15,-5 8-10 0,0 0-9 0,0 0-14 16,0 0-70-16,0 0 43 0</inkml:trace>
  <inkml:trace contextRef="#ctx0" brushRef="#br0" timeOffset="9837.65">18666 7844 38 0,'8'-12'7'15,"-8"12"3"-15,0 0 1 0,0 0-2 16,0 0-7-16,0 0 6 0,8-7-5 16,-8 7 0-16,0 0 1 0,0 0 0 0,0 0-4 15,0 0 1-15,0 0 2 0,0 0-2 16,0 0 1-16,0 0 3 0,0 0 2 0,0 0 2 16,0 0 1-16,0 0 1 0,15-5 3 15,-15 5 1-15,0 0-2 0,0 0 1 16,0 0 6-16,0 0-5 0,0 0-1 15,0 0-1-15,0 0 0 0,0 0-2 0,0 0-1 16,0 0-3-16,0 0 3 0,0 0-7 16,0 0 5-16,0 0-2 0,0 0-3 15,0 0 3-15,0 0 0 0,0 0-2 16,-31-11-2-16,31 11 1 0,-23-4 2 0,9 4-4 16,2-2 3-16,-3-1 0 0,-4 0-1 15,2 1-1-15,-2 0-1 0,-7 0 4 0,-1-1-3 16,0 2-3-16,5-3 2 0,-9 1 2 15,-1 0 1-15,1 2 1 0,2-3-4 16,-2 4 0-16,1 0 0 0,7-3 2 0,-4 3-1 16,9-1 1-16,-4 1-1 0,8-3 0 15,-5 3 5-15,19 0-4 0,-31 0 3 16,19 0-3-16,12 0 5 0,-22-2 1 16,22 2 2-16,-19 0-2 0,19 0-2 0,-12-2 3 15,12 2 0-15,0 0-5 0,-11-6 1 16,11 6 3-16,0 0-2 0,-17-4-4 15,17 4 0-15,0 0-5 0,0 0-7 0,-9-6-9 16,9 6-14-16,0 0-18 0,0 0-92 16,0 0 48-16</inkml:trace>
  <inkml:trace contextRef="#ctx0" brushRef="#br0" timeOffset="11912.84">14505 13988 341 0,'0'0'-29'0,"0"0"0"0,0 0 9 15,0 0 1-15,0 0 1 0,0 0 6 16,0 0 2-16,0 0 5 0,0 0 8 0,0 0 0 16,0 0 2-16,0 0 3 0,0 0 10 15,0 0-3-15,0 0 7 0,0 0 4 16,0 0 7-16,0 0-1 0,0 0 1 15,0 0-2-15,0 0 2 0,0 0-6 0,0 0 0 16,0 0-1-16,0 0-1 0,0 0-7 16,0 0 12-16,0 0-13 0,0 0-1 15,0 0 3-15,0 0 4 0,0 0-3 0,0 0-6 16,0 0 0-16,0 0-1 0,0 0-2 16,0 0 1-16,0 0-3 0,0 0-1 15,0 0 4-15,-30 7-1 0,30-7 2 0,0 0-1 16,-24 0 3-16,24 0-1 0,-22 0 7 15,8 0-4-15,-4 0 6 0,-1-3-5 16,-4 3-4-16,-1 0 5 0,-5-1-3 0,-2 1-2 16,-1 0 9-16,6 0-8 0,-5 0-4 15,0 1-6-15,2-1 0 0,2 3-1 16,2-3 5-16,2 4 0 0,5-3-3 0,-2-1 1 16,-2 3-5-16,6-1 2 0,-1-2 5 15,5 2-4-15,12-2 1 0,-27 0 4 16,15 4 1-16,12-4 8 0,-18 2-5 0,18-2 2 15,-18 3-3-15,18-3 0 0,-12 0 0 16,12 0-2-16,0 0-2 0,-16 1 4 16,16-1 1-16,0 0-5 0,-14 4-3 15,14-4-2-15,0 0-3 0,0 0 0 16,0 0-6-16,0 0-13 0,-18 0-13 0,18 0-13 16,0 0-12-16,0 0-16 0,0 0-22 15,0 0-26-15,0 0-175 0,0 0 188 16</inkml:trace>
  <inkml:trace contextRef="#ctx0" brushRef="#br0" timeOffset="19163.28">2505 6252 24 0,'0'0'-5'0,"0"0"19"0,0 0 1 0,0 0 0 16,-20-13-1-16,20 13 2 0,0 0-5 15,0 0-1-15,0 0 0 0,0 0-2 0,0 0 3 16,0 0-1-16,0 0-1 0,-3-8-1 16,3 8 1-16,0 0 2 0,0 0 1 15,0 0-6-15,0 0 0 0,0 0 1 16,0 0-2-16,0 0 0 0,0 0-1 16,0 0-2-16,0 0 0 0,0 0 1 0,0 0-1 15,0 0 0-15,27-11 1 0,-19 10 1 16,-8 1-4-16,25 0 0 0,-9-4 0 31,1 4 1-31,-1 0 1 0,6 0 0 0,-4 0-2 16,9-3 1-16,0 3-3 0,6 0 1 15,0 0 0-15,5-1 1 16,-2 1 1-16,0 0-1 0,6 0-1 16,0 0-1-16,-2 0 2 0,6 0 0 15,-6 0-1 1,3 0 2-16,1 0-2 0,0 0-1 15,-7 1 0-15,2-1 2 0,-2 0 0 16,1 0 1-16,0 0-1 0,0 0 3 0,-5 0-6 16,0 0 4-1,5-1-2-15,-6 1 0 0,4 0-1 0,-2-3 3 16,0 3-1-16,-1 0-1 0,-4-3 2 16,-2 3-1-16,0-1 1 15,-5 1 2-15,2 0 0 16,-5 0-2-16,2-4-1 0,-1 4 3 0,-2 0-2 15,-6 0 2 1,5 0-3-16,-4-3 0 0,-13 3 1 16,19 0 0-16,-4 0 1 0,-15 0-1 0,17-2-1 0,-17 2-1 15,16 0 3-15,-16 0 0 0,0 0-2 0,16 0 1 0,-16 0-1 16,0 0 2-16,17 0 0 0,-17 0-2 16,0 0 2-16,0 0-4 0,16 0 0 0,-16 0-5 0,0 0-9 15,0 0-8-15,0 0-16 0,0 0-24 0,18 2 22 0</inkml:trace>
  <inkml:trace contextRef="#ctx0" brushRef="#br0" timeOffset="21479.58">2989 7355 158 0,'0'0'-8'0,"0"0"4"0,0 0 1 16,0 0 2-16,0 0-1 0,0 0 0 15,0 0 2-15,0 0 1 0,0 0-3 0,0 0-1 16,0 0 2-16,0 0-1 0,0 0-1 15,0 0-1-15,0 0 5 0,0 0-2 16,0 0 1-16,0 0 2 0,0 0 0 0,0 0 1 16,-4 36-2-16,4-36 2 0,-3 17-1 15,3-6 2-15,-4-3 3 0,4 5-1 16,0-13-1-16,-4 23 4 0,4-14 0 0,0 6 3 16,-1-5-5-16,-5 4 1 0,6-5 5 15,-4 3-2-15,3 1-2 0,1-1-2 16,-4-1-3-16,4-11 2 0,-3 23-3 0,3-14 4 15,-4-1-1-15,4-8-2 16,0 17-3-16,-4-10 4 0,4-7-12 0,0 19-4 16,0-19-4-16,4 12-7 0,-4-6-11 15,0-6-33-15,4 14 23 0</inkml:trace>
  <inkml:trace contextRef="#ctx0" brushRef="#br0" timeOffset="22329.21">3405 7421 155 0,'0'0'-53'0,"0"0"18"0</inkml:trace>
  <inkml:trace contextRef="#ctx0" brushRef="#br0" timeOffset="22436.07">3315 7651 127 0,'2'6'-12'0</inkml:trace>
  <inkml:trace contextRef="#ctx0" brushRef="#br0" timeOffset="22448.4">3326 7672 92 0</inkml:trace>
  <inkml:trace contextRef="#ctx0" brushRef="#br0" timeOffset="22465.51">3338 7687 77 0,'0'0'-6'0,"16"6"-1"16</inkml:trace>
  <inkml:trace contextRef="#ctx0" brushRef="#br0" timeOffset="22498.07">3371 7700 53 0,'0'0'-5'0,"23"0"1"0,-23 0 0 0,20-5 2 16,-9 3-1-16,-11 2-3 0</inkml:trace>
  <inkml:trace contextRef="#ctx0" brushRef="#br0" timeOffset="22535.96">3462 7677 24 0,'11'-8'-1'0,"-6"2"-1"0,6-2 0 15,-5-2 0-15,0 2-4 0,0-2 2 16</inkml:trace>
  <inkml:trace contextRef="#ctx0" brushRef="#br0" timeOffset="22561.72">3518 7605 15 0,'4'-12'-2'15,"-3"2"-3"-15,-1 10 2 0</inkml:trace>
  <inkml:trace contextRef="#ctx0" brushRef="#br0" timeOffset="22894.22">3925 7421 13 0,'0'0'2'16,"0"0"-2"-16,0 0-3 0</inkml:trace>
  <inkml:trace contextRef="#ctx0" brushRef="#br0" timeOffset="23217.71">3925 7421 13 0,'0'0'0'0,"0"0"2"0,0 0 3 16,0 0 1-16,-23 27-2 0,15-20 2 15,1 1-3-15,2 1 2 0,-2 2 0 16,-1-1 1-16,2 2 1 0,4 2-2 0,-2-2 2 16,-1 1-2-16,4-2 2 0,-3 2-2 15,4 2 1-15,0-3 3 0,4 1-1 16,-3-1-1-16,4 0-2 0,1 1 4 0,0-1 1 16,2-1-1-16,3 1-1 0,1-4-2 15,-1 1 0-15,1-1 2 0,5 0-3 16,-4-1 7-16,6-2-3 0,0 1 2 15,-2-5 5-15,-1 3-3 0,1-4 3 0,-1 0 1 16,-4 0-4-16,6-4 2 0,-5-1-3 16,0 1 6-16,2-4 4 0,-7-2-8 0,3 0-2 15,-2 2 0-15,-2-7-3 0,-3 0 1 16,0 2-2-16,-2-4-3 0,-2 3 3 16,0-2-1-16,-2 2-5 0,-2-1 4 0,-3-1-5 15,3 3-1-15,-1-1 0 0,-6 2-5 16,7 2-4-16,-4 0-6 0,-3 0-4 15,5 2-11-15,-9 1-4 0,6-1-10 0,-5 3-58 16,14 5 35-16</inkml:trace>
  <inkml:trace contextRef="#ctx0" brushRef="#br0" timeOffset="23641.1">4611 7475 250 0,'0'0'-11'0,"7"-6"11"0,-7 6 1 16,0 0 3-16,0 0-1 0,0 0 2 15,0 0-4-15,9-4 2 0,-9 4-1 16,0 0 0-16,0 0-3 0,0 0 6 15,0 26-1-15,0-26 1 0,-5 20-3 0,1-8 4 16,1 2 1-16,-1 1-2 0,0 1-2 16,-2 3 0-16,4-1 2 0,-7 2 0 15,8-1-1-15,-3-2 1 0,-3 2-9 0,0-2-2 16,3-1-3-16,0-2-8 0,-1 3-8 16,2-6-8-16,-1 2-44 0,0-4 27 0</inkml:trace>
  <inkml:trace contextRef="#ctx0" brushRef="#br0" timeOffset="24081.89">4867 7668 201 0,'7'-7'1'15,"-7"7"7"-15,8-9 5 0,-8 9 0 0,7-8-3 16,-7 8-1-16,4-8 0 0,-4 8-2 16,0 0-3-16,0 0 4 0,0 0-5 15,-26-13 1-15,26 13 3 0,-16-3-2 0,16 3-2 16,-21 0 0-16,21 0 3 0,-23 3-2 16,11-1-1-16,-2 0 2 0,2 2-3 15,-6-4 5-15,5 1-5 0,0 3 2 0,-2-3-4 16,15-1 5-16,-19 7-3 0,10-6 3 15,9-1 2-15,-17 3-3 0,17-3 5 16,-16 3-5-16,16-3 5 0,-15 1-7 0,15-1 5 16,-8 3-3-16,8-3-3 0,0 0 4 15,-11 6-3-15,11-6 1 0,-8 7 2 16,8-7-5-16,-2 9 2 0,2-9 1 0,-4 11 2 16,4-11-1-16,-2 9-5 0,2-9 3 15,2 16-2-15,-2-16 2 0,4 14 1 16,-2-5 1-16,2 0-8 0,3-2-1 0,-3 4-5 15,1-5-9-15,2 5-7 0,1 0-11 16,-1-2-13-16,-1 0-48 0,4 2 33 16</inkml:trace>
  <inkml:trace contextRef="#ctx0" brushRef="#br0" timeOffset="24634.6">4834 7840 252 0,'0'0'-8'16,"0"0"2"-16,0 0 1 0,7-8 3 0,-7 8-1 15,0 0-3-15,0 0 3 0,0 0 4 16,0 0-2-16,0 0 2 0,0 0 2 15,-12 29-2-15,12-29 1 0,-7 16 5 0,7-5 1 16,-8 2-1-16,5-1 0 0,-1 2 9 16,-1-1 1-16,0 2 3 0,-1 2-6 0,4-2 4 15,-6-1-3-15,6 0-7 0,-7-2 4 16,8 1 1-16,-3-2-2 0,1-1 7 16,-1-2-6-16,0 0 4 0,4-8 1 15,-7 16 1-15,7-16 1 0,-1 8-6 0,1-8 1 16,0 0-1-16,0 0 0 0,0 0-2 15,0 0-6-15,0 0 1 0,0 0-3 16,-15-32 0-16,15 24 1 0,0-5-4 16,0-3-3-16,4 3-3 0,-4-3 1 0,3 1-1 15,1-1 2-15,0 1-1 0,1 2-4 16,6-4 4-16,-3 3 0 0,1 2 1 0,1-1-3 16,-2 2 3-16,1 2 0 0,-1-2 0 15,0 5-2-15,0-1 2 0,0-1 0 16,-1-1 2-16,-7 9-1 0,10-10 2 0,-3 6-2 15,-7 4-1-15,0 0 2 0,12-8 3 16,-12 8-9-16,0 0 6 0,0 0 3 16,0 0-4-16,0 0-4 0,0 0 0 0,0 0-3 15,0 0 0-15,11 15-3 0,-11-15-7 16,0 0-5-16,-3 12-14 0,3-12-78 16,0 0 40-16</inkml:trace>
  <inkml:trace contextRef="#ctx0" brushRef="#br0" timeOffset="25156.71">5201 7788 286 0,'0'0'-18'0,"0"0"5"16,0 0 7-16,10-8 5 0,-10 8 1 0,0 0 0 15,0 0 1-15,0 0 1 0,0 0 2 16,0 0 3-16,0 0-2 0,0 0 5 16,0 0-2-16,-33 25 2 0,26-17 5 0,-3 2-4 15,0-1-1-15,0 3 0 16,2-4 4-16,-3 3 1 0,-4 2-1 0,7-2 3 16,-6-5-5-16,3 4 1 0,0-2 2 15,3 0-1-15,-1 0 5 0,0-3-3 0,3 0 10 16,-4 3-3-16,10-8 1 0,-8 7 0 15,8-7 1-15,-15 9-5 0,15-9-4 16,-12 0 3-16,12 0-5 0,0 0 6 16,0 0-12-16,-25-10 0 0,25 10 5 0,-8-7-7 15,8 7 1-15,-4-13 3 0,4 13-1 16,-4-12-3-16,4 12-2 0,-3-11 4 0,3 11-7 16,0 0-1-16,0-15 0 0,0 15 0 15,0 0 1-15,3-10 0 0,-3 10 1 16,0 0-6-16,0 0 1 0,0 0 3 15,0 0-1-15,0 0-5 0,0 0 7 0,0 0-1 16,0 0-2-16,0 0 3 0,0 0 10 16,26 14-13-16,-20-8 3 0,-6-6-3 0,10 12 4 15,-2-7-4-15,-1 2 0 0,0-2-2 16,-2 3-10-16,6 0-4 0,-1-1-8 16,1-1-1-16,-2 1-16 0,5 1-10 15,-2-1-18-15,8 1-107 0,-3-2 61 0</inkml:trace>
  <inkml:trace contextRef="#ctx0" brushRef="#br0" timeOffset="28002.65">6118 10072 435 0,'0'0'-28'0,"0"0"10"0,0 0 12 15,0 0 8-15,0 0 6 0,0 0 1 0,0 0 8 16,0 0 1-16,0 0 9 0,0 0 6 16,0 0-1-16,0 0 0 0,0 0-1 15,0 0-4-15,0 0 1 0,0 0-2 0,0 0-1 16,0 0-4-16,0 0-3 0,0 0 4 16,0 0-1-16,0 0 3 0,7-32-6 15,-7 32-1-15,5-17 3 0,0 9-5 0,-1-2-1 16,2-2-3-16,-4-1 7 0,2-2-1 15,3-2-5-15,-3 0-2 0,0-5 3 16,-3 1-2-16,3-2-3 0,-1-2 6 0,1 0-7 16,-4 1-3-16,4-4 4 0,-4 0-10 15,3 2 2-15,-3 0 4 0,0 2-4 16,0-2 2-16,0 1 5 0,0 0 0 0,0 2-2 16,-3 0 3-16,3 5 2 0,0-4-3 15,-4 1 3-15,4 4-6 0,-4-2 14 16,1 6-9-16,3-5 0 0,-4 4 0 15,3 2-1-15,1-3-1 0,-4 6-4 0,0-5 2 16,4 14-2-16,0-18 3 0,0 18 0 16,-3-18-6-16,3 18 3 0,-4-12 0 0,4 12-5 15,-4-9 2-15,4 9-3 0,0 0 1 16,-8-8 1-16,8 8 0 0,0 0 1 16,0 0-3-16,0 0 1 0,-32 17 0 15,23-9 0-15,2 0 0 0,1-1 4 0,-4 0-2 16,0 3 2-16,3 1-2 0,-4-4 3 15,6 3-4-15,-2-3 7 0,-1 1-7 0,2 0-1 16,0-1 2-16,6-7 6 0,-10 13 1 16,7-8-7-16,3-5 2 0,-8 10 0 15,8-10 0-15,-7 8 3 0,7-8 6 16,0 0 6-16,-5 9-2 0,5-9 3 0,0 0 0 16,0 0 2-16,0 0-6 0,0 0-2 15,0 0-6-15,0 0 3 0,0 0-2 16,0 0-1-16,11-32-2 0,-6 21 4 0,2 2-3 15,-1-2 0-15,2 2-7 0,0 0 12 16,3-2-9-16,-2 0 3 0,2 1 1 16,0 2 0-16,-1-2-3 0,-4 4 3 0,4-2-7 15,-2-2 2-15,0 5 1 0,3-3 3 16,-4 1-8-16,-7 7 4 0,12-10-4 16,-6 6-3-16,-6 4 1 0,15-7 6 0,-6 3-5 15,-9 4 1-15,18-3 1 0,-6 3 3 16,2 7-6-16,-2-6 4 0,6 6 4 15,2 4-5-15,1 2 3 0,-2 2-3 0,5-1 1 16,-2 4-2-16,5 3 3 0,-8-2-15 16,6-2-5-16,-6 4-7 0,2-2-11 15,-5 1-15-15,-1-1-10 0,-3-1-16 0,0 0-20 16,-3 0-25-16,-4-4-152 0,2 4 204 16</inkml:trace>
  <inkml:trace contextRef="#ctx0" brushRef="#br0" timeOffset="28769.41">6734 10013 670 0,'17'-5'-56'0,"-9"2"14"15,-8 3 11-15,12-8 11 0,-12 8 10 16,11-6 6-16,-11 6 7 0,5-6-5 0,-5 6 6 16,0 0-6-16,11-5 4 0,-11 5-4 15,0 0 0-15,0 0 2 0,0 0-1 0,0 0 1 16,-31-12-1-16,31 12 1 0,-22 0 0 16,22 0 0-16,-30 4-1 0,16 0 2 15,-2-3-3-15,0 6 3 0,2-3-1 16,0 1 0-16,2-1 6 0,-3 2-5 15,4 0 2-15,3 4-3 0,-1-2 8 0,4 0-6 16,1 2 0-16,4-10 0 0,0 18 0 16,4-9 0-16,6 3 3 0,1-1 0 0,1 3-4 15,3 0 1-15,1 0-2 0,1 1 2 16,-1-2-1-16,5 2 0 0,-2-3 2 16,-3 4-1-16,1-1 2 0,-1-1-4 15,0 1 1-15,3 0-2 0,-6 2-1 0,-1-4 6 16,3 5-4-16,-4-2 2 0,-2-2-1 15,-2 0-1-15,-1-2 2 0,-2 1-2 0,-2-5 0 16,-4 3 2-16,2-11 1 0,-9 20 2 16,4-12-4-16,-2-4 3 0,-4 1-4 15,11-5 5-15,-16 8-3 0,10-3 6 0,6-5 1 16,-14 2-4-16,14-2-1 0,0 0 1 16,0 0 5-16,0 0-8 0,-17-12 0 0,17 12 4 15,0 0-2-15,11-20 3 0,-5 10-4 16,-6 10 3-16,10-21-6 0,0 9 2 15,-6 3 0-15,4-7-4 0,2 4 3 16,-5-4-2-16,2-2-1 0,3 4 2 0,-4-4-2 16,0 4-2-16,-2-1-3 0,3 0 0 15,1-1-1-15,-7 4-4 0,6-1-2 16,-3 1-5-16,0 3-2 0,-1-3-10 0,-3-2-10 16,0 14-8-16,0-18-102 0,0 6 51 15</inkml:trace>
  <inkml:trace contextRef="#ctx0" brushRef="#br0" timeOffset="29252.03">7218 10037 363 0,'0'0'-33'0,"0"0"10"0,0 0 6 16,0 0 4-16,0 0 5 0,0 0-2 15,0 0 1-15,0 0 2 0,0 0 2 16,0 0 2-16,-45-2 3 0,45 2-1 16,-22 13 4-16,13-6 1 0,-2 6 3 0,5-4-2 15,-5 9 4-15,6-4 2 0,-2 4-1 16,-1 0 2-16,1 0 0 0,2 3 2 0,5-8-3 15,-7 7 3-15,7-4 2 0,0 2 3 16,-4-6-1-16,8 2-2 0,-4 1 3 16,3-2 6-16,1-3-7 0,1 2 1 15,2-2-5-15,1-2 0 0,0-1 2 0,3 1-2 16,3-3-2-16,-2-3 1 0,3 2-3 16,1-4 0-16,-3 0-6 0,2-6 1 15,-3 4 2-15,4-6-1 0,-1-2-1 0,2-2-1 16,-5-4-4-16,3 0-4 0,-7-1 0 15,2-4-5-15,-4 1-1 0,3 0-1 16,-8 0-2-16,3 1 1 0,0 0-7 16,-4 2-3-16,-4 4 0 0,0-2-4 0,-2 3-1 15,-4-1-5-15,4 3 2 0,-5-3-2 16,-1 6-4-16,1-3-74 0,-3 6 38 0</inkml:trace>
  <inkml:trace contextRef="#ctx0" brushRef="#br0" timeOffset="29759.92">7758 10120 275 0,'0'0'-4'0,"-7"-15"8"0,7 15 7 0,-10-10 10 15,8 3 4-15,2 7 7 0,0 0-3 16,-10-12 2-16,10 12-5 0,-4-8-3 16,4 8-1-16,0 0-5 0,0 0 0 15,0 0 2-15,-19 0 1 0,19 0 2 0,-21 12 1 16,6-1-8-16,3 1 3 0,-4 0-2 15,1 4 3-15,-2-2-5 0,5 4 0 16,-4-4 2-16,-1 4-7 0,1 2 2 0,0-2-2 16,1 0-1-16,2-4-7 0,-1 1-7 15,4 0-9-15,2-1-10 0,-3 0-8 16,7-2-7-16,-3 1-17 0,3-1-15 0,4-1-104 16,0-11 60-16</inkml:trace>
  <inkml:trace contextRef="#ctx0" brushRef="#br0" timeOffset="30196.67">7826 10271 430 0,'23'-4'-33'0,"-23"4"7"15,16-2 4-15,-16 2 5 0,12 0 9 16,-12 0 2-16,0 0 3 0,14-5-3 15,-14 5 1-15,0 0 0 0,0 0 4 0,0 0 2 16,0 0 1-16,0 0-2 0,0 0 2 16,-46 11 1-16,32-10-1 0,-2 3 3 15,0-3 1-15,-1 2-4 0,1 2 5 16,-5-2-1-16,6 0 0 0,-1-3 2 0,0 1 1 16,3 2 1-16,13-3 0 15,-27 2 11-15,16 2-8 0,11-4 4 0,-16 0 3 16,16 0-1-16,-16 2 4 0,16-2-1 0,0 0-5 15,-21 2 0-15,21-2 2 0,0 0 1 16,-12 0-3-16,12 0-1 0,0 0-1 16,0 0-3-16,0 0-7 0,-15 3 4 15,15-3-2-15,0 0-1 0,0 0 0 0,-2 9 0 16,2-9-4-16,0 0 4 0,6 20-1 16,-6-9 1-16,0-11-6 0,4 17 5 0,-1-10 0 15,-3 6-6-15,4-3 1 0,-3 0-6 16,-1 0-8-16,4 2-8 0,2-2-14 15,-6 1-15-15,1 1-12 0,3-1-114 0,0-5 60 16</inkml:trace>
  <inkml:trace contextRef="#ctx0" brushRef="#br0" timeOffset="30744.93">7785 10509 435 0,'0'0'-28'0,"9"-4"8"0,-9 4 14 0,0 0 9 15,11-4 7-15,-11 4 2 0,0 0 4 16,0 0-3-16,6-9-3 0,-6 9-3 0,0 0-2 16,0 0 4-16,0 0 0 0,0 0-2 15,0 0-1-15,0 0-1 0,0 0 2 16,-26 24-3-16,15-20 2 0,4 4 3 15,-5 1-1-15,2 2 0 0,-5 0-1 16,3-3 2-16,0 2-3 0,-3 1 0 0,3-4 0 16,2 3-5-16,-1 1 4 0,0-4-1 0,2 1 3 15,-2-4-3-15,5 4 7 0,-5-3 5 16,11-5 7-16,-12 7-1 0,12-7-5 16,-11 5 0-16,11-5-4 0,0 0-3 15,0 0 0-15,0 0-6 0,0 0 3 0,0 0 3 16,7-33-8-16,-3 22 0 0,3-2 1 15,3 1 1 1,-4-2-2-16,4 2-2 0,-3 2-4 0,2-2 4 0,-2 2 1 0,4 0 0 16,-1 3-4-16,-4-1 0 0,4-3 2 15,-3 6-1-15,2 1-1 0,2 0 2 16,-11 4 1-16,21-4 2 0,-21 4-2 0,16 0-7 16,-16 0 8-16,16 5-5 0,-9 1 3 15,0-2 3-15,-7-4-4 0,9 8 0 16,-4-2 4-16,-5-6-2 0,6 11 2 0,-6-11-9 15,4 11 0-15,-4-11-6 16,2 9 2-16,-2-9 1 0,0 11-4 0,0-11-2 16,0 0-7-16,0 0-6 0,0 0-5 15,-6 14-2-15,6-14-4 0,0 0-11 0,0 0-102 16,-11 6 52-16</inkml:trace>
  <inkml:trace contextRef="#ctx0" brushRef="#br0" timeOffset="31659.21">7929 10603 375 0,'13'-12'-25'0,"-13"12"12"0,0 0 8 15,0 0 10-15,4-11-2 0,-4 11 5 0,0 0 2 16,0 0-2-16,0 0-1 0,1-9-3 16,-1 9 0-16,0 0 1 0,0 0-2 15,0 0 1-15,0 0-3 0,0 0 4 0,0 0-2 16,0 0 1-16,-22-6-2 0,22 6-2 16,0 0 0-16,0 0 4 0,-27 7-1 15,27-7-3-15,-12 4 1 0,12-4-2 16,0 0 0-16,-17 1 3 0,17-1 1 0,0 0-2 15,-15 3 0-15,15-3 1 0,0 0 3 16,0 0 0-16,0 0 0 0,0 0 0 0,0 0-3 16,0 0 3-16,-12-8-3 0,12 8 1 15,0 0-2-15,0 0 2 0,3-17 2 16,-3 17-4-16,5-12 0 0,4 2 2 16,-7 4 0-16,6-8 3 0,-2 4 1 0,5-2 0 15,-6-3-3-15,6-1-1 0,-4 1 2 16,2 1 2-16,4-4 4 0,-2 0-7 15,-2 0 1-15,2 1 1 0,0 0-1 0,1 1 1 16,-2-3 4-16,-3 3-7 0,2 4 2 16,-2 3 6-16,0-3-8 0,1 1-3 0,-3 0 4 15,-2 5 2-15,5-2-9 16,-8 8 9-16,6-14-4 0,-6 14-2 0,0 0 4 16,11-1-5-16,-11 1 2 0,0 0-3 0,0 0 0 15,1 19 3-15,-1-19-2 16,-1 18 1-16,1-4 0 0,-9-6-2 0,7 9 4 15,-4-6 3-15,2 3-2 0,-3 4 1 16,2-2-1-16,-3 0-3 0,1 1 4 0,0-2 1 16,-2-1 0-16,2 1-4 0,-3 2-2 15,6-3 1-15,-3-2 2 0,2 1-1 16,-2-1 1-16,-1-3 2 0,5 2 0 0,-2-3-2 16,5-8 4-16,-9 17 4 0,7-13-4 15,2-4 1-15,-6 14 6 0,6-14 0 16,-4 9 0-16,4-9 2 0,-7 5-4 15,7-5-2-15,0 0 6 0,0 0-6 0,0 0-2 16,0 0 1-16,0 0-4 0,0 0 4 16,0 0 0-16,0 0-10 0,0 0 6 15,0 0 1-15,0 0-1 0,0 0 1 16,0 0 0-16,0 0-8 0,0 0 5 0,0 0 1 16,0 0-3-16,0 0 0 0,33-12-2 15,-33 12 2-15,0 0-5 0,7 7 8 0,-7-7-1 16,0 0-5-16,4 11 0 0,-4-11 6 15,3 9 4-15,-3-9-8 16,8 12-1-16,-8-1 1 0,0-11 2 0,0 13-2 16,1-6 1-16,-1-7 3 0,4 14-1 0,-4-14-1 15,3 14 3-15,5-6-4 0,-6-2 5 16,4 0-4-16,4 0-2 0,-3 1-11 0,4-3-9 16,-2 0-10-16,2 1-15 0,-1-1-19 15,-10-4-32-15,20 4-96 0,-10-4 66 0</inkml:trace>
  <inkml:trace contextRef="#ctx0" brushRef="#br0" timeOffset="66058.8">5438 5603 705 0,'0'0'-57'16,"0"0"9"-16,0 0 9 0,0 0 6 0,0 0 9 15,0 0 6-15,0 0 2 0,0 0 5 16,0 0 0-16,0 0 2 0,0 0 6 0,0 0-5 16,0 0 4-16,0 0-3 0,7 5 2 15,-7-5-2-15,0 0 4 0,0 0 0 16,0 0-1-16,0 0 1 0,0 0-2 16,22-11-1-16,-22 11 4 0,15-8 0 0,-10 4 0 15,-5 4 1-15,15-10 0 16,-8 4 1-16,-2 0-2 0,2-2-2 0,3 1 3 15,-4-2-1-15,4 1 0 0,1-3-1 0,0 3 2 16,-6-4-2-16,6 3 2 0,1-7 3 16,-3 5-3-16,-1-1 0 0,3-1 4 15,-3 5-3-15,-3-3 2 0,2-2 4 0,-1 1-3 16,0 2 3-16,-1 0-1 0,-1 3-3 16,1-5 3-16,-2 4-1 0,-3 8 7 15,8-16-6-15,-5 8 2 0,-3 8 1 16,4-12-3-16,-4 12-3 0,-4-13 0 0,4 13 3 15,0 0-3-15,-14-14 2 0,5 10-4 16,9 4 2-16,-21-4-1 0,9 0-4 16,12 4 4-16,-23 0-2 0,8 4 1 0,3-1 4 15,-9-2-5-15,9 5 3 0,-5-1-1 16,2 2 1-16,-1 3-2 0,0 4-1 16,-5-5 3-16,9 4-1 15,-6-2 3-15,2 6-5 0,2-3 2 0,2 4 4 0,1-3-3 0,-1 0 2 16,-3 2-1-16,9 0 0 0,-4 1 2 15,0-2-3-15,-1 1 1 0,4 0 2 16,2-2-2-16,-2 1 1 0,3-3 0 16,-2 3 4-16,2-1 1 0,2 1-5 0,2-1 3 15,-4-2-3-15,0 0 1 0,2-1-2 16,2 2 3-16,0-2-1 0,0 1-1 16,2 2 4-16,2-5-4 0,-4 1 0 0,4 2 3 15,-2-2-1-15,4-2-2 0,-2 2-2 16,3-2 0-16,-3 2 3 0,7-3-2 15,-10-1 2-15,10 3-3 0,-1-4 2 0,0-1 2 16,0 2-5-16,1-2 2 0,1 0 1 16,-1-3-4-16,-1 2 5 0,-2-3-2 15,3 0 1-15,2-1-3 0,-13 0 2 0,23-1-5 16,-12 0 2-16,2-3 3 0,-4-2 0 16,6 1-3-16,-7 1-2 0,3-4 1 15,3 4-1-15,-3-4 1 0,-3 3-6 0,7 1-10 16,-10-2-10-16,6 1-21 0,-11 5-24 15,12-11-87-15,-12 11 54 0</inkml:trace>
  <inkml:trace contextRef="#ctx0" brushRef="#br0" timeOffset="67475.35">5777 5539 393 0,'0'0'-30'16,"0"0"8"-16,0 0 7 0,0 0 3 16,0 0 2-16,0 0 6 0,0 0 1 0,0 0 1 15,0 0 0-15,0 0 2 0,0 0-3 16,0 0 3-16,0 0-2 0,0 0-1 16,0 0 3-16,0 0 0 0,36-11-1 15,-36 11 2-15,12-4 0 0,-12 4-3 0,22-1 1 16,-7-2-2-16,-3 0 1 0,5-1 3 15,-1 4-1-15,-1-1 0 0,1 1 1 16,1-3-3-16,-17 3-1 0,28 0-5 0,-9 0-6 16,-6 0-6-16,-1 3-6 0,4-3-45 15,-5 1 24-15</inkml:trace>
  <inkml:trace contextRef="#ctx0" brushRef="#br0" timeOffset="67807.47">5841 5725 169 0,'0'0'-14'0,"0"0"3"0,0 0 6 0,-10 6 3 16,10-6 0-16,0 0 4 0,0 0 3 16,0 0-1-16,0 0 4 0,0 0-2 15,0 0 0-15,38 9 1 0,-26-9-3 16,2 3-2-16,2-3 2 0,2 2-1 0,-2-2 1 16,0 3-1-16,1-3-1 0,-1 0 0 15,1 1-3-15,-3-1-5 0,3 4-7 16,-5-4-15-16,-1 2-23 0,-11-2 17 0</inkml:trace>
  <inkml:trace contextRef="#ctx0" brushRef="#br0" timeOffset="69657.67">6438 5483 122 0,'-9'-10'-11'0,"9"10"5"15,-7-9 2-15,7 9 2 0,0 0 5 0,-11-8 3 16,11 8 4-16,-5-7 0 0,5 7-2 15,0 0 1-15,-4-10-5 0,4 10 3 16,0 0-2-16,0 0 0 0,5-15-3 0,-5 15 1 16,15-1-1-16,-15 1-2 0,12-3 1 15,-12 3 2-15,21 0-1 0,-21 0 0 0,23 8-1 16,-8-5-1-16,-7 1 2 0,6 0-2 16,-2 5 0-16,-1-1 1 0,4 0 0 15,-10 3-2-15,6 1 1 0,-9 1 2 16,4 0 1-16,-6 2-3 0,0 0 3 0,-2 2-1 15,-4 0 0-15,-5 1-1 0,-2 2 4 16,-5-3-3-16,-4 3-1 0,-1-3 2 0,-2 3-1 16,2-2 2-16,0-2-2 0,7-4-2 15,-5 1 0-15,5 0 2 0,0-1 0 16,3-5 3-16,-2 2 3 0,6-1 4 16,-2-2 2-16,3 0 0 0,0-2-3 0,8-4-1 15,-3 12-2-15,3-12 2 16,0 0-5-16,12 10 1 0,3-8 0 0,-7 4-4 15,11-6 4-15,-2 2-3 0,2 1 2 16,1 0-3-16,1-2 3 0,-2 2-3 0,5-3 1 16,-2 1-3-16,0-1-1 0,-4 4-2 15,2-4 4-15,-2 0-11 0,-6 3-2 16,4-3-6-16,-2 0 0 0,-14 0-9 0,23 1-8 16,-12-1-45-1,-1 4 27-15</inkml:trace>
  <inkml:trace contextRef="#ctx0" brushRef="#br0" timeOffset="70132.63">6870 5636 197 0,'-12'9'-16'0,"1"1"4"16,-1 3 2-16,2-1 1 0,0 0 7 0,4 1 0 16,-1-1 0-16,-1 2 2 15,7 0 3-15,-5-3 0 0,6 2 3 0,0-1 0 16,7 2-4-16,1-4 4 0,1 2-4 16,7 2 5-16,-1-5-4 0,-3 3 1 0,4-4 1 15,5 1 0-15,-5-3-2 0,2 0 2 16,2 0-1-16,-3-4 3 0,-1 2-3 15,-4-4-1-15,5 0 0 0,-17 0 0 16,27-6 0-16,-12-1 3 0,-5 0-1 0,0-3-1 16,-4-2-3-16,1-2 0 0,-3 0-2 15,-3-4 0-15,-1 2-4 0,0 0-3 0,0-1-4 16,-1 4-4-16,1-2-6 0,-4-1-41 16,4 4 22-16</inkml:trace>
  <inkml:trace contextRef="#ctx0" brushRef="#br0" timeOffset="70507.82">7435 5543 153 0,'0'0'-7'0,"-4"17"3"0,4-4 5 0,-2-1 4 15,-2 3-1-15,-3 2 1 0,3 2 2 16,-1 0-3-16,-6-1 4 0,4 1-1 16,-3 2 1-16,4 1-3 0,-4-4 1 15,-1 2-2-15,0-4 1 0,6 4-3 0,-6-1-3 16,5-4-11-16,0-2-9 0,2 0-40 16,-2-1 20-16</inkml:trace>
  <inkml:trace contextRef="#ctx0" brushRef="#br0" timeOffset="70993.78">7658 5677 149 0,'0'0'-12'0,"-39"8"4"16,25-4 1-16,-4 2 1 0,2-1 1 16,0-2 0-16,-1 3 1 0,1-2 1 0,1 3-1 15,3-2 2-15,-5 1 0 0,8-5 0 16,-5 2 4-16,4 2 2 0,10-5 2 15,-16 5 2-15,5-2 9 0,11-3-6 16,-15 1 0-16,15-1 1 0,0 0-1 0,0 0 0 16,-12 4-3-16,12-4-3 0,0 0 1 15,0 0-3-15,0 0 1 0,0 0-3 0,0 0 4 16,0 0-3-16,0 0-1 0,0 0 0 16,30 3 2-16,-30-3-3 0,10 12 2 15,-2-7 0-15,-8-5-3 0,6 12 3 16,0-5-1-16,-2 1 0 0,3 1 1 0,-6-1-3 15,5 3 0-15,-2 1 3 0,-3-1 0 16,3-2-1-16,-1 0 1 0,1 2-3 0,0 2 0 16,-2-3-4-16,2-4-1 0,0 8-8 15,2-6-4-15,-4 0-10 0,2 1-28 16,0 0 19-16</inkml:trace>
  <inkml:trace contextRef="#ctx0" brushRef="#br0" timeOffset="71758.42">7789 5655 139 0,'0'0'-6'0,"1"-10"1"0,-1 10 1 0,4-9-3 15,-4 9 4-15,0 0-2 0,0 0 0 16,0 0 3-16,0 0-1 0,0 0 5 16,0 0 0-16,0 0 5 0,-9 32 0 0,2-20 3 15,-4 3 2-15,-1 2 2 0,-2 2-3 16,2-1 2-16,-6 1 0 0,5 0 1 16,-4-1-4-16,1 0 2 0,-2-4 1 0,2 4-2 15,0-4 0-15,3 4 0 0,-2-8-4 16,6 0 1-16,-4 0 6 0,7 1 0 15,-4-4-2-15,2 1 0 0,1-3 4 0,0 2-3 16,7-7 2-16,-9 8-1 0,9-8-4 16,0 0 0-16,0 0-4 0,0 0-3 15,0 0-1-15,0 0-6 0,0 0-1 0,47-12-2 16,-34 6-1-16,2 0-1 0,1 2 0 16,0 0 4-16,-3 1-5 0,3-2 3 15,-1 2 2-15,-5 0-3 0,-10 3 1 16,23-5 1-16,-14 5 1 0,-9 0-2 0,18 0 0 15,-18 0 3-15,16 8 0 0,-16-8 2 16,10 8-3-16,-3-4 3 0,-7-4-1 16,5 13 1-16,-5-6 3 0,4 1-3 15,-4-8 1-15,0 19-5 0,0-19-1 0,0 14-6 16,0-7-5-16,0-7-7 0,-4 12-52 16,4-12 26-16</inkml:trace>
  <inkml:trace contextRef="#ctx0" brushRef="#br0" timeOffset="79521.14">8921 7361 201 0,'-4'-16'-2'15,"4"16"3"-15,0-13 9 0,0 13 9 16,-2-13 7-16,2 13 3 0,0-16 4 0,0 16 3 16,-4-12 1-16,4 12-3 0,0 0-2 15,0-15 2-15,0 15 0 0,-2-11-7 0,2 11 4 16,0 0-7-16,0 0-2 0,-4-13-1 15,4 13-7-15,0 0-1 0,0 0 5 16,0 0-8-16,0 0 2 0,0 0-6 16,0 0 6-16,0 0-5 0,0 0 0 0,0 0-2 15,0 0-1-15,-12 31 0 0,12-21 4 16,-4 2-2-16,-2 2-2 0,5-1 1 0,-3 3 3 16,1-3-6-16,-1 3 3 0,0 0 1 15,3-1-5-15,-4-2 3 0,5 3-2 16,-4-2 0-16,2 0 3 0,2-2-1 15,-4 2 2-15,4-2-3 0,0 0-1 0,0-2-2 16,0 2 1-16,0-12 4 0,-2 20-6 16,4-9 14-16,2-2-11 0,-2 2-1 0,2-2 2 15,2 2-4-15,5 0 3 0,-6-5 3 16,6 5-3-16,0-3 2 0,-1-1-1 16,2-1-1-16,3 1 4 0,-3 1-4 15,3-3-4-15,1 5 5 0,1-6-1 0,6 0-3 16,-1 1 4-16,4 0-3 0,0-2-3 15,-2 2 2-15,8-3 0 0,-4 2 1 16,8-3 1-16,-4-1-1 0,8 3-1 0,3-1 3 16,5 0-1-16,1-2-2 0,2 0 1 15,2 4 1-15,3-4-4 0,-2 0 3 16,2 0 0-16,1 0-5 0,-2 0 7 16,-1-4 1-16,1 4 3 0,-2 0-9 0,-3-2 7 15,-1 2-5-15,-1-2 2 0,-3 2-7 16,3-3 6-16,-2 2-2 0,-2 1 3 0,-2-4-4 15,6 2 0-15,-5 2-3 0,2-2 4 16,-1 2 2-16,4-3-4 0,-2 3 2 16,0 0 1-16,2 0-2 0,2 0 5 0,-5 0-6 15,3 0 1-15,0 3-1 0,-9-3 3 16,1 0 2-16,-3 0-1 0,-1 0-3 16,4 0 5-16,-3 0 1 0,-3 0-5 15,3 0 2-15,-5 0-2 0,5 0 0 0,-3 0 3 16,-1 0-3-16,0 0 3 0,-5 0-2 15,8 2-1-15,-8-2 1 0,6 2 0 16,-4-2-1-16,0 4 2 0,0-4 0 0,0 1-3 16,3-1-1-16,-6 3 2 0,6-3-3 15,-2 2 7-15,-2-2-1 0,6 0 0 16,-2 0-2-16,-4 2-1 0,5-4 7 0,-2 2-8 16,4-2 0-16,-3-2 5 0,-1 0-6 15,1 2 0-15,1-3 3 0,-1 0 2 16,-2 2-5-16,-2-2 1 0,-2 1 8 0,-5 1-7 15,4-2 0-15,-4 2 3 0,-6-1-7 16,4 0 4-16,-2 1-1 0,-2 2 6 16,1-3-1-16,-5 3-6 0,4-1 4 0,-1-2-5 15,2 4 0-15,-5-2 7 0,4-1-6 16,3 3 2-16,-19 0-1 0,29-1-5 16,-13 1 6-16,-1 0 3 0,2 0-1 0,-1 0-4 15,-16 0 0-15,29 0 3 0,-14 0 0 16,-3 0 0-16,-12 0 0 0,27 0-3 15,-17 0 3-15,-10 0 2 0,23 0-2 16,-8-3 0-16,-15 3-1 0,24 0 4 0,-10 0-4 16,-2 0-2-16,-12 0 7 0,28 0-1 15,-12-3-1-15,0 3-6 0,-1-1 5 0,2-3-3 16,-1 0 8-16,-4-1 1 0,6-1-7 16,-4 1 7-16,2-2 1 0,0-1 1 15,-1-2-9-15,2-2 5 0,-1-3 2 16,2-1-1-16,-2 1-4 0,-4-2 2 0,2 0 2 15,2 1 0-15,-2-6-7 0,0 2 5 16,-6 2-2-16,3-1 3 0,2 2-7 0,-6-2-1 16,4 2 3-16,-5 5 0 0,0 0 1 15,-2 0-9-15,2 0-9 0,-2 2-10 16,-1 1-7-16,-3 9-6 0,-3-12-9 16,3 12-11-16,-10-11-12 0,10 11-95 0,-23-4 57 15</inkml:trace>
  <inkml:trace contextRef="#ctx0" brushRef="#br0" timeOffset="80922.03">11353 7676 410 0,'-10'-12'-24'0,"10"12"13"0,-5-7 2 16,5 7 7-16,0 0 1 0,0 0 9 0,-11-9-2 16,11 9 3-16,0 0-3 0,-6-8-1 15,6 8 2-15,0 0-5 0,0 0 4 16,0 0-2-16,0 0-1 0,0 0-1 15,0 0-1-15,0 0 4 0,-12 17-2 0,8-5 4 16,0 2 0-16,1 0 6 0,-1 8-6 16,-1-1 0-16,-1 2 1 0,5 1 1 15,-6 2 0-15,3-2 2 0,-2 8 9 0,-2 2-11 16,2-5-3-16,-4 7 3 0,3-3-2 16,2-2 0-16,-6 2 2 0,4 3 2 15,-3-5 8-15,0 2-12 0,-3-1 4 0,4 2-5 16,-2-2 0-16,-1-2 3 0,1 0-5 15,1-1-2-15,-1-1 7 0,-1 0 0 16,4-4 1-16,0-1-2 0,4-2-3 0,-3-2 4 16,1-1-6-16,-2 0-1 0,5-4 3 15,-1 0-4-15,-1-2-2 0,1-3 6 16,1 2 3-16,-1-1 11 0,0-3-16 0,1 4 0 16,3-11-5-16,-4 12 5 0,3-6-1 15,1-6 3-15,0 0 0 0,-4 11 0 16,4-11 1-16,0 0-4 0,0 0-1 0,0 0 3 15,0 0-4-15,0 0 0 0,0 0 4 16,-21-17-4-16,21 17-2 0,-11-18 2 16,6 6-2-16,-2-1 0 0,-4 1 4 15,6-4 0-15,-6 1 0 0,1-3-4 16,-1 4 3-16,6-2 3 0,-6 2-9 0,3-1 3 16,0 2 0-16,5 2 4 0,-7-2-4 15,6 2 3-15,-3 0-2 0,2 3 3 0,1-2 0 16,4 10 2-16,-11-19 2 0,8 12-6 15,3 7 8-15,-4-13-1 0,4 13-8 16,-5-8 0-16,5 8 4 0,-4-12 1 0,4 12-5 16,0 0-2-16,-7-9 1 0,7 9-2 15,0 0 8-15,0 0-2 0,0 0-6 16,0 0 3-16,0 0 0 0,0 0 1 16,0 0-1-16,0 0-1 0,0 0 1 0,15 28 4 15,-10-22 0-15,-2 5-1 0,5-3-2 16,-5 1 0-16,2 1 2 0,4 0 0 0,-7 0-2 15,4 2 0-15,2-4-2 0,-1 2 6 16,-2 0-1-16,2 3-2 0,1-1-2 16,0 1 1-16,-4-3 0 0,3 2 4 0,1 0-2 15,0-2-1-15,1 1-3 0,-8 0 3 16,6-2 0-16,1-1 3 0,-5-1 1 16,2-2 1-16,-5-5-4 0,8 13 3 0,-8-13-4 15,11 7 0-15,-5-6 1 0,-6-1 5 16,12 4-4-16,-12-4-1 0,18-8 1 15,-5 4 3-15,-2-4-2 0,2 0 2 16,-1-5 4-16,7 4-1 0,-3-6-4 0,-4 2 3 16,5-2 3-16,-1 0-4 0,-1 1-8 15,-3-1 8-15,2 2-2 0,0 1 0 0,-5 1-1 16,2 3 1-16,-3-1-3 0,2 1-1 16,-2 1-8-16,-1 2-12 0,-7 5-12 15,12-10-14-15,-5 8-7 0,-7 2-16 16,0 0-18-16,0 0-135 0,0 0 75 0</inkml:trace>
  <inkml:trace contextRef="#ctx0" brushRef="#br0" timeOffset="86401.83">13665 7255 529 0,'0'0'-45'0,"0"0"8"0,0 0 7 16,0 0 5-16,0 0 4 0,0 0 8 15,0 0-1-15,5-10 5 0,-5 10 3 16,0 0 1-16,0 0 7 0,0 0-5 0,0 0 2 16,0 0-2-16,0 0-1 0,0 0 3 15,0 0 0-15,0 0 1 0,0 0-4 16,0 0 3-16,0 0 0 0,0 0 1 0,0 0 1 16,0 0 3-16,0 0 0 0,0 0-1 15,-28 24 4-15,24-17 1 0,4-7-1 0,-9 15 7 16,3-9-7-16,1 2 3 0,5-8-3 15,-7 15 0-15,1-4 2 0,2-5-3 16,0 5 4-16,2-2 0 0,-2 2 1 16,2-2-1-16,2-9 0 0,-4 20 4 0,4-6-5 15,0-5 3-15,0 3-2 0,-4 0 0 16,8-1-3-16,0-1 3 0,-2 0-2 0,2 2 1 16,-2-2 0-16,6 1 2 0,-2 0-2 15,1-5-4-15,4 5 2 0,-2-3 2 16,-2-1-1-16,3-1 0 0,0 0 2 15,3-1 3-15,-4-1-2 0,5 0 0 0,0-4 6 16,-14 0-5-16,27 0 4 0,-15-4-2 16,3 0 1-16,-3-1-6 0,5-1 3 0,-2 0 2 15,-3-6-9-15,4 4 5 0,-6-3-2 16,5 2 1-16,-4-2-8 0,1 4 8 16,-2-3-2-16,-4-1-3 0,4 4 5 15,-3-3-1-15,-2 3 3 0,6-1-5 16,-7-1 0-16,3-1 3 0,-7 10-2 0,10-10-2 15,-8 2 1-15,4 0 2 0,-6 8-7 16,8-8-2-16,-8 8 4 0,7-11-1 16,-7 11-2-16,5-11 5 0,-5 11-3 0,7-8-5 15,-7 8 3-15,0 0 1 0,0 0-5 16,0 0 6-16,8-9-3 0,-8 9-3 16,0 0 4-16,0 0-4 0,0 0 1 0,0 0-3 15,0 0 4-15,0 0-1 0,0 0 3 16,0 0 4-16,0 0-4 0,0 0 3 15,-11 32-5-15,11-32 0 0,-5 17 2 0,1-6-3 16,-3 0 2-16,3-3 4 0,0 2 0 16,2 4-8-16,-4-5 5 0,1 3 2 0,5-1-4 15,-1 1 3-15,1 1 7 0,-4-2-4 16,0 1-3-16,4-12 1 0,-3 21 0 16,3-10 3-16,3-2-5 0,-3 2 3 15,0 1 0-15,0-2-4 0,4-2 0 16,-4-8 1-16,4 18 3 0,-3-12-3 0,6 2 1 15,-3-1 2-15,-2 2 1 0,6-2-4 16,-1-3-2-16,-7-4-2 0,12 15 1 0,-4-11-1 16,0-2-5-16,-8-2-5 0,19 10-5 15,-13-5-4-15,-6-5-3 0,16 5-10 16,-12 1-6-16,3-2-18 0,-7-4-24 0,8 4-116 16,-8-4 68-16</inkml:trace>
  <inkml:trace contextRef="#ctx0" brushRef="#br0" timeOffset="97632.67">18903 4567 486 0,'0'0'-38'0,"0"0"9"0,0 0 5 0,0 0 6 16,0 0 4-16,0 0 4 0,0 0 1 0,0 0 9 16,0 0 1-16,0 0-1 0,0 0 2 15,0 0 4-15,0 0-3 0,0 0 2 16,0 0 2-16,0 0-2 0,0 0 0 15,0 0-1-15,0 0-1 0,0 0 2 0,0 0 1 16,0 0-1-16,0 0 0 0,0 0 7 16,0 0-3-16,0 0 7 0,0 0-2 15,0 0 1-15,0 0 5 0,0 0 2 16,0 0 7-16,0 0-2 0,0 0 4 0,8-4-6 16,-8 4 1-16,0 0 1 0,0 0-3 15,8-11-6-15,-8 11-2 0,7-12 4 16,1 4-9-16,-4 0 1 0,0-1-1 0,3-3-3 15,1 1 2-15,5-4 2 0,-4 1-2 16,1-4-4-16,-1 1-1 0,4-2 6 0,-5 1-5 16,3-4 4-16,-3 2-2 0,7-6 1 15,-7 0-5-15,4-4-3 0,-2 3 1 16,-2-4 2 0,0 3 7-16,-1 2-4 15,1-5-1-15,-4 2-9 0,0 1 6 0,3-2 3 16,1 5-7-16,-4 0 0 0,-4 1 4 15,4-2 12-15,5 4-9 16,-8-1-1-16,3 0 1 16,0 3-7-16,-4-1 4 0,10 0 0 15,-6 1 4-15,0 0-9 16,1 2 7-16,-1 1-2 16,-4-3 6-16,5 5-6 0,-1-1-2 15,0 4 3-15,0-1-3 0,-4 2 1 0,2 1 1 16,3-1-4-16,-1 2 2 15,-4 9 6-15,0-18-3 0,4 12-2 0,-4 6-3 16,4-14 0-16,-4 14 11 0,4-10-13 0,-4 10 8 0,0 0-9 16,3-12 0-16,-3 12 0 15,0 0-1-15,4-10-1 0,-4 10 5 0,0 0 2 0,0 0-3 0,0 0 2 0,0 0-3 16,0 0 1-16,0 0 2 0,0 0-2 0,0 0 3 0,0 0-2 0,0 0-1 0,0 0 2 0,0 0 1 16,-34 15-7-16,26-8 7 0,3 3-6 15,-3-2 5-15,3 2 0 0,-5 0 4 0,6 2 1 16,-4-1-7-16,-2-2 3 0,6 3-3 0,-4 4 2 15,1-4 2-15,-1 2 3 0,4-6 0 16,-4 5-5-16,1-2 2 0,-1-2-1 16,4 0-9-16,4-1 12 0,0-8-1 0,-10 16-1 15,6-8-3-15,4-8 8 0,-8 8 3 16,8-8 0-16,0 0-7 0,-4 14-3 16,4-14 6-16,-8 8-8 0,8-8 2 0,0 0 4 15,0 0-1-15,0 0 9 0,0 0-12 16,0 0 1-16,0 0-4 0,0 0 2 15,0 0 5-15,16-38-9 0,-12 28 1 0,2 0 15 16,2 0-8-16,0-1-5 0,-1 2 1 16,1-1 0-16,0 0-2 0,0 0-1 15,-1-2 2-15,1 6 6 0,0-1-7 16,-2-1 2-16,2 1 1 0,-4-1-3 16,6 3-1-16,-10 5 4 0,9-12 0 0,-9 12-5 15,4-8 3-15,5 3-2 0,-9 5-3 16,0 0 2-16,10-10-1 0,-10 10 8 0,0 0-7 15,0 0-2-15,17 2 7 0,-17-2-5 16,0 0 4-16,19 16 0 0,-15-7 0 16,6-1-11-16,-2 1 2 0,-4 5-10 0,8 4-4 15,-5-4-5-15,1 2-9 0,0 1-12 16,-1 3-16-16,-3-4-22 0,0 5-136 16,-4-3 76-16</inkml:trace>
  <inkml:trace contextRef="#ctx0" brushRef="#br0" timeOffset="124864.85">15485 5248 112 0,'5'-5'32'0,"-5"5"-3"0,11-8-8 0,-11 8-3 15,6-4 5-15,-6 4-2 0,0 0-2 16,11-8-1-16,-11 8 2 0,0 0 3 0,8-10-4 16,-8 10 4-16,0 0 0 0,0 0-4 15,0 0 0-15,8-6-1 0,-8 6-4 16,0 0 0-16,0 0 2 0,0 0 4 15,0 0-12-15,0 0 1 0,0 0 0 0,4-8-4 16,-4 8-1-16,0 0 1 0,0 0 2 16,0 0-4-16,0 0 2 0,0 0 0 15,0 24-3-15,0-24 0 0,0 16 0 16,0-3 2-16,0 3 0 0,0 1 0 16,0-3 0-16,0 7 3 0,0 2-5 15,0-2 8-15,0 4-8 0,0-1 0 0,4 6 4 16,-4-4-4-1,3 5 1-15,-3 0-2 0,0 2 2 0,0 3 0 16,4 1 1-16,-4-1 7 0,1-2-9 0,-1 2 5 16,0-4-3-16,0 2 3 0,0-3-6 0,0-3 10 15,7 1-6-15,-7-2-4 16,0 0 7-16,4-3-4 0,-4 1 5 16,0-5-3-16,0-1-4 15,4 2 8-15,-4-6-9 0,0 1 2 0,0-3-3 16,0 2 6-16,4-6 11 0,-4 0-10 0,0 2 14 0,0-3 2 15,0-8-7-15,0 17-1 0,0-10 2 0,0-7 4 0,0 11-3 16,0-11-3-16,0 0 0 0,0 0-3 16,0 0-3-16,0 0 4 0,0 0-4 0,-20 0-1 15,20 0 3-15,0 0-8 0,-15-22 8 16,3 16-8-16,1-2 1 0,7-2 0 16,-9-3-5-16,8 4-2 0,-3-7 4 15,-6 1 0-15,5 3-3 0,4 0 5 16,-7-4-2-16,6 3-2 0,-4 2 0 15,7-4 1-15,-5 6 3 0,1-2-5 0,7-2-1 16,-9 1 8-16,6 1-7 16,-1 2 1-1,-2-2 5-15,2 2 4 0,4 9-6 0,-4-16-2 0,-3 9-3 16,7 7 3-16,-1-12-2 0,1 12 4 0,-4-12 4 0,4 12-5 16,-3-8-3-16,3 8 7 0,0 0-12 0,-8-10 6 15,8 10-2-15,0 0-2 0,0 0 5 16,0 0-2-16,0 0-1 0,0 0 1 15,0 0-3-15,0 0 2 0,0 0 1 16,0 0 0-16,0 0 3 0,4 34 4 0,-4-22-7 16,4-1 0-16,3 1 3 0,-6 1 4 15,6-1-5-15,-3 0 1 0,0 0-4 0,2 2 5 16,1 2 5-16,2-4-8 0,-2 0 5 16,1 1 4-16,0-1-8 0,-3-3 5 15,1 5-4-15,0-5-1 0,5 3 4 16,-7-4-5-16,1 3 0 0,2-3 3 31,0-2-3-31,-3 2 1 0,0-1 8 0,1-3 1 16,-5-4 2-16,7 12 3 0,-7-12-2 0,10 7 4 0,-10-7-4 15,11 5-3-15,-11-5 6 0,12 0 7 0,-12 0-6 0,0 0-1 16,27-7-5-16,-17 3 1 0,2-2-5 0,-4-2 3 16,6 1-5-1,-5-4 6-15,8-2-3 0,-6 1-7 16,8 0 5-16,-7-3-5 0,-4 3 6 0,6-4-8 15,-3 7 4-15,-3-4 1 0,3 1-5 0,-2 1 6 0,-2 3 1 16,1-1-7-16,-2 1-3 0,-4-4-5 16,-2 12-9-16,14-12-25 0,-11 4-10 15,-3 8-30-15,11-10-22 0,-11 10-217 0,0 0 160 16</inkml:trace>
  <inkml:trace contextRef="#ctx0" brushRef="#br0" timeOffset="145830.94">4177 8191 781 0,'17'0'-61'0,"-17"0"10"0,0 0 12 16,0 0 12-16,11 2 5 0,-11-2 11 16,0 0 4-16,0 0 1 0,0 0 6 0,0 0 1 15,0 0 6-15,0 0 5 0,0 0 3 16,0 0 4-16,0 0 1 0,0 0 2 15,0 0 1-15,0 0-2 0,0 0 10 16,0 0 0-16,0 0 1 0,0 0-7 0,0 0 2 16,0 0 6-16,0 0-4 0,0 0-10 15,0 0 10-15,0 0-10 0,-47 0 14 16,34 0-4-16,13 0 2 0,-34-2-11 0,16 2 2 16,-8-3-6-16,8 3 4 0,-13-3 1 15,4 3-2-15,-6-2-1 0,0 2-4 0,-1 0 3 16,2-3-2-16,-5 3 2 0,0-3 0 15,-3 3-6-15,2 0 0 0,2-1 2 16,0 1-4-16,-1-4 4 0,4 4 1 0,2-3-2 16,3 3 3-16,-4 0 2 0,9-1 0 15,3 1 2-15,-2-3 0 0,4 3 5 16,2 0-1-16,-1 0-3 0,17 0-1 16,-27-2-3-16,13 2 2 0,14 0-9 0,-23 0 5 15,23 0-3-15,-16-2 1 0,16 2-4 16,-16 0-6-16,16 0-11 0,0 0-9 0,-17 0-21 15,17 0-17-15,0 0-25 0,0 0-31 16,-15 2-41-16,15-2-242 0,0 0 95 16</inkml:trace>
  <inkml:trace contextRef="#ctx0" brushRef="#br0" timeOffset="156043.81">16567 7340 945 0,'0'0'-90'16,"0"0"14"-16,0-15 7 0,0 15 9 0,0 0 9 15,0 0 6-15,0 0 10 0,0 0 8 16,0 0 0-16,0 0 6 0,-6-14 7 0,6 14 5 16,0 0 3-16,0 0 3 0,0 0 7 15,0 0 0-15,0 0 2 0,0 0 3 16,0 0-1-16,0 0 2 0,0 0 1 15,-4-11 4-15,4 11 2 0,0 0-3 0,0 0-4 16,0 0-2-16,0 0-3 0,0 0 1 16,0 0 1-16,0 0-2 0,0 0-2 15,0 0-1-15,0 0 3 0,0 0-3 16,0 0-2-16,0 0 1 0,0 0 3 0,0 0-4 16,0 0 3-16,0 0-2 0,-24 21-1 15,20-15-2-15,-3 2 5 0,7-8 1 16,-11 14-3-16,7-6-4 0,3 3 5 0,-2-2 0 15,3-9 2-15,-8 18-1 0,8-8 1 16,0-10-2-16,0 20 0 0,0-8 3 16,0-1-2-16,4-2 1 0,-4 2 7 15,4-2-9-15,0 1 0 0,0-2-2 0,3 0 6 16,1 0-6-16,-1 1 4 0,1-4 1 16,-4 2-1-16,6-2-4 15,2-3 4-15,-4 4-3 0,2 0-1 0,-1-2-2 16,-9-4 11-16,23 2-8 0,-10 2-1 15,0-4 1-15,-13 0 0 0,22-4-6 0,-8 2 8 16,-6-2-1-16,7 0 0 0,-3 2-2 16,3-4 0-16,-3 3 6 0,2-6-3 15,-6 5 1-15,7-4 3 16,-4 1-4 0,1-1 2-16,1 1-2 15,-5 1 8-15,3-4-2 16,-2 2-7-16,0 2 1 0,-1-2 1 0,0 1 2 15,3-1-1-15,-11 8 1 0,8-13 0 0,-1 7-4 0,-7 6 6 16,12-8-2-16,-12 8-5 0,8-8 4 0,-8 8-1 0,6-8-3 0,-6 8-5 16,6-6 5-16,-6 6 2 15,0 0-4-15,0 0 2 0,6-8-2 0,-6 8-2 16,0 0-1-16,0 0 7 0,0 0-2 0,0 0-1 0,0 0-1 0,0 0 1 16,0 0-1-16,0 28-1 0,0-28 0 0,-4 20 4 15,4-20-1-15,-2 20-2 0,2-11 1 16,-4 3-1-16,4 3 3 0,0-7-4 15,0 5 3-15,0-1-1 0,0-12 2 0,4 24 0 16,-4-16-7-16,2 5 3 0,2-2 5 16,0 0-9-16,0-3 7 0,0 2 0 15,-1 0 3-15,-2-2 4 0,6 1-10 0,-3-1 1 16,0 0 0-16,-4-8-2 0,8 13-8 16,-8-10-5-16,0-3-9 0,11 12-2 15,-11-12-10-15,4 11-13 0,-4-11-16 0,8 6-114 16,-8-6 61-16</inkml:trace>
  <inkml:trace contextRef="#ctx0" brushRef="#br0" timeOffset="164127.24">18705 6431 437 0,'0'0'-31'16,"0"0"5"-16,18-4 9 0,-18 4 2 0,0 0 7 16,12-4 7-16,-12 4 3 0,0 0 4 15,11-6 0-15,-11 6 5 0,0 0 0 16,12-5 2-16,-12 5 2 0,11-4-1 15,-11 4 3-15,8-5-1 0,-8 5 4 16,0 0 4-16,13-8-1 0,-13 8-1 0,5-8 2 16,-5 8 2-16,0 0-2 0,10-10-2 15,-10 10 0-15,0-8-1 0,0 8-4 16,0 0-4-16,0 0 2 0,-10-21 1 16,10 21-8-16,-13-11-1 0,8 5 0 0,-7 0 4 15,12 6-4-15,-19-10-3 0,4 4 3 16,7 5-5-16,8 1-2 0,-26-3 4 0,11 3-1 15,15 0 1-15,-31 4-1 0,19-1-1 16,-2 2 0-16,0 3-2 0,1-1 0 16,0 1 3-16,2 1 1 0,-1-2 0 0,1 5-4 15,7-3-2-15,-8 3 2 0,6-1-1 16,-2-2 2-16,8-1 3 0,-4 2-2 16,4-10 1-16,0 18-1 0,0-8 0 0,0-10 0 15,4 14-1-15,4-6 0 0,2 2 2 16,-2-8 2-16,3 2-4 0,1 0 2 15,-12-4-3-15,28 3-1 0,-19-6 3 0,-9 3 4 16,26-2-1-16,-12-4-6 0,-2 4 6 16,-1-5-4-16,1 0 5 0,-1-2-8 0,-3 6 4 15,4-6 1-15,-6 2 1 16,-6 7 3-16,12-10 0 0,-5 6-5 0,-7 4 1 16,16-11-1-16,-16 11-1 0,9-8-3 15,-9 8 2-15,0 0 1 0,6-3-3 16,-6 3-1-16,0 0 8 0,0 0-10 0,0 0 4 15,0 0-2-15,0 0 4 0,0 0-2 16,-4 28-3-16,4-28-6 0,-2 12 0 16,2-12-9-16,0 14-6 0,0-14-2 0,-5 14-7 15,5-14-1-15,5 16-15 0,-5-9-5 16,6 0-12-16,-6-7-122 0,8 13 64 16</inkml:trace>
  <inkml:trace contextRef="#ctx0" brushRef="#br0" timeOffset="164485.93">19077 6452 464 0,'6'-4'-30'0,"-6"4"7"15,0 0 7-15,0 0 0 0,8-8 1 16,-8 8 2-16,0 0 0 0,0 0 1 16,0 0 3-16,0 0 1 0,0 0 5 0,0 0 4 15,0 0-2-15,0 0 4 0,0 0-2 16,-41 9 3-16,33-3-3 0,0 0 4 16,-1 1-1-16,3 0 0 0,-2-1-2 15,4 2 2-15,-5 3 1 0,4-2 1 0,1 2 0 16,-2 0-1-16,6-2 1 0,-4 2 0 15,4 1-2-15,0-12 3 0,4 18-3 0,-4-4 0 16,6-4-1-16,2-2-1 0,-3 4-10 16,4-2-3-16,-5 0-7 0,6-3-8 15,3 1-8-15,-9 0-67 0,7-1 35 16</inkml:trace>
  <inkml:trace contextRef="#ctx0" brushRef="#br0" timeOffset="164859.04">19463 6415 260 0,'4'-10'-3'15,"3"2"10"-15,-7 8 8 0,8-12 4 0,-4 7 4 16,-4 5-1-16,7-12 2 0,-7 12 4 15,8-7-8-15,-8 7-3 0,4-9-3 0,-4 9-2 16,0 0-2-16,0 0-1 0,0 0 2 16,0 0-1-16,0 0 9 0,0 0-9 15,0 0 1-15,-19 33-2 0,7-21 5 16,8 0 0-16,-7 4-3 0,3 3 1 16,0-7 7-16,-2 7-6 0,2-1-2 0,-2-4 0 15,5 4 0-15,-3 0-2 0,4 0-2 0,-1-4-1 16,-1 0-1-16,2 0 5 0,0 2-3 15,4-3-2-15,0 3-9 0,0-4-1 16,4 1-6-16,0 1-3 0,2-4-12 16,-1 4-7-16,7-5-12 0,-1 2-10 15,1-3-15-15,2 1-83 0,2-2 52 0</inkml:trace>
  <inkml:trace contextRef="#ctx0" brushRef="#br0" timeOffset="165136.14">19455 6613 370 0,'0'0'-24'0,"8"-16"6"15,-8 16 5-15,15-4 2 0,-3 0 2 16,-12 4 4-16,23-2 1 0,-9-4 2 15,0 6 3-15,-1-1 1 0,6-2 3 0,-2 3 2 16,-2-2 0-16,1 2 0 0,-6-2 1 16,-10 2-3-16,27-4 2 0,-11 3 0 15,-16 1-3-15,15 0-5 0,-5-3-6 0,-10 3-8 16,16-2-9-16,-16 2-9 0,0 0-57 16,19 0 30-16</inkml:trace>
  <inkml:trace contextRef="#ctx0" brushRef="#br0" timeOffset="165637.34">19699 6545 234 0,'-10'-5'-4'0,"10"5"9"15,0 0 6-15,0 0 2 0,0 0 4 16,0 0-3-16,0 0 2 0,0 0-5 0,0 0 2 15,0 0-3-15,0 0 4 0,0 0-4 16,0 0 5-16,-23 11-4 0,23-11 0 16,-8 10 0-16,4-3 1 0,0 2 2 0,-3 1-2 15,-1-2 3-15,4 2-3 0,4-2 1 16,-4 4-4-16,4-12-6 0,-4 23 16 16,2-14-9-16,2-1-1 0,0-8 1 15,-4 22-1-15,4-16 0 0,0-6-3 0,0 14 3 16,4-8 0-16,-2 4 0 0,-2-10-4 15,8 9 1-15,0-6 3 0,-8-3-4 16,15 4 3-16,-7-4 0 0,-8 0-1 0,23 0-8 16,-11-4 6-16,2 0-1 0,1-4-4 15,-3 4-5-15,3-8 6 0,-3 2 1 16,6 1-8-16,-8-2 1 0,3 2 4 0,-4 1-2 16,-1 0 9-16,3 1-5 0,-3 2-1 15,-8 5-4-15,15-13 3 0,-11 11-2 16,-4 2-1-16,12-6-3 0,-12 6 4 15,0 0 0-15,0 0 0 0,0 0-1 0,0 0-1 16,0 0 4-16,0 0 0 0,0 0 1 16,4 18 2-16,-4-18-1 0,0 0-3 0,-4 20-1 15,4-12-8-15,0-8-4 16,0 18-8-16,0-10-10 0,0-8-14 0,0 16-10 16,4-10-86-16,0 6 48 0</inkml:trace>
  <inkml:trace contextRef="#ctx0" brushRef="#br0" timeOffset="167302.76">20183 6773 350 0,'8'-5'-22'0,"-1"-3"10"16,-7-3 4-16,0 11 8 0,12-17 4 0,-8 8 2 15,-3-1 4-15,-1 10 0 0,6-16 1 16,-6 7-2-16,0 9 2 0,-6-19 2 16,6 19-2-16,0-14-1 0,-5 7-5 15,5 7 2-15,-12-11-1 0,7 5-1 0,5 6 1 16,-14-8 3-16,5 5-3 0,9 3 1 16,-23 3-2-16,23-3-1 0,-26 2 2 15,18 4 6-15,-3-2-10 0,11-4 3 0,-19 10-5 16,7-6 4-16,4 4 0 0,2-2-4 15,-6-1 3-15,12-5 1 0,-8 12 3 16,5-4 2-16,3-8-3 0,-8 7 1 0,8-7-6 16,-4 10 2-16,4-10-2 0,0 0 1 15,12 8-2-15,-12-8 7 0,11 6-5 16,-11-6 6-16,18 0-6 0,-18 0 1 0,20-6-3 16,-9 0 4-16,1 2-2 0,-12 4-1 15,19-8-2-15,-11 4 2 0,2 1-1 16,-10 3 2-16,18-8-2 0,-18 8 1 0,9-5-4 15,-9 5-1-15,9-2-1 0,-9 2 2 16,0 0-4-16,0 0-1 0,19 0 6 16,-19 0 0-16,4 7 0 0,-4-7-1 0,0 11 4 15,0-11 2-15,8 12-4 0,-8-12-2 16,5 10 3-16,1-3 1 0,-2 0 0 16,-4-7-2-16,4 12 1 0,4-3 1 15,-2-5 0-15,-6-4 1 0,16 11-2 0,-8-6 3 16,3 0-2-16,1-1 1 0,-1 2-2 15,5-6 1-15,-6 4 1 0,9-4-4 16,-2 0 1-16,-3-4 4 0,4 1-3 0,0-2 1 16,4-1-3-16,1-3-2 0,-4-2 3 15,1-1 2-15,2-2-2 0,-3-2 1 16,4-3-3-16,-1-4 4 0,-3 1-5 0,6-1 0 16,-6 0 4-16,0-1-4 0,-1 3-1 15,-2 1 2-15,-1 1 1 0,-3 3 2 16,-1 0 1-16,-3 3 1 0,5 0-2 15,-8 3-1-15,5 0 0 0,-2 0 1 0,-3 2-3 16,-1 0 0-16,-4 8 0 0,5-9 3 16,-5 9 0-16,0 0-2 0,0 0 2 0,0 0 0 15,0 0 4-15,0 0-3 0,0 0-2 16,-32 15 1-16,27-5-2 0,-8-3 0 16,5 6 3-16,2-2-2 0,-7 6 3 15,9-3 0-15,-7 2 2 0,3 1-3 0,0 0 0 16,2 1 0-16,-2-4 2 0,0 4-2 15,4-2 2-15,0 1 4 0,-3-2-7 16,7-1 3-16,-4 0-2 0,0-2-1 0,4 1 4 16,0-4-2-16,-4 1 1 0,4-10 0 15,0 18 0-15,4-11 2 0,4-2-1 16,-1 1-1-16,-7-6 3 0,12 6-3 0,0-3-2 16,-12-3 3-16,22 0 1 0,-22 0-3 15,23-4 0-15,-8-1-4 0,-2-3 3 16,-4 4 0-16,5-4-3 0,-5-2-1 15,4 8 4-15,-3-6 1 16,-1 0 2-16,-1 4-2 0,3-4-3 0,-11 8 0 0,12-8 2 16,-12 8-6-16,12-10 5 0,-6 8-1 0,-6 2-2 15,0 0 1-15,0 0-1 0,4-8 1 16,-4 8-2-16,0 0 8 0,0 0-3 16,0 0-4-16,0 0 3 0,0 0 0 15,-18 25 0-15,18-25-3 0,-8 15 2 16,8-15 1-16,-4 16 2 0,0-14-3 0,4-2 4 15,-3 18 2-15,3-18-5 0,-4 12 1 0,0-6 0 16,4-6 2-16,8 14 0 0,-8-14 1 16,7 10-1-16,-3-6-2 0,-4-4 3 15,12 6-1-15,-2-2-1 0,-10-4-1 16,16 1 0-16,-16-1 3 0,19-1-5 0,-19 1 2 16,21-12-1-16,-11 6 8 0,0 0-3 15,-2-5-3-15,2 4-4 0,-5-6-2 16,2 4 1-16,-6-1-2 0,4-3 0 15,-1 4 4-15,-4-2-2 0,0-1 1 16,0 12-2-16,-4-19 0 0,-2 10-1 0,6 9 3 16,-8-15-4-16,-2 9 3 0,2-2 0 15,8 8-3-15,-9-8 0 0,0 2 2 0,9 6 1 16,-16-4 2-16,16 4 2 0,0 0-5 16,-16-4 1-16,16 4 1 0,0 0 0 15,0 0 0-15,0 0 2 0,-14 8-2 0,14-8 4 16,0 0-7-16,0 0 5 0,0 0 3 15,0 0-2-15,15 22 0 0,-15-22 0 16,19 1 1-16,-11 2 2 0,6-1-3 16,-14-2 0-16,26 2 3 0,-17-4 6 0,8 2-7 15,-17 0 0-15,24-5-2 0,-10 4 2 16,0-6-4-16,-2 6 2 0,0-5 1 0,-1 1-1 16,1 0 3-16,-1-1-2 0,-11 6-2 15,16-9 0-15,-10 6 0 0,-6 3-1 0,8-9-1 16,-8 9-2-16,14-5 2 0,-14 5 0 15,12-6-5-15,-12 6 3 0,6-5 1 16,-6 5-3-16,0 0 1 0,10-4-1 16,-10 4 0-16,0 0 2 0,0 0-2 15,0 0 0-15,13-5 3 0,-13 5-1 0,0 0-1 16,0 0 1-16,13 0 3 0,-13 0 0 16,0 0-1-16,22 8 1 0,-22-8-3 15,12 1 2-15,-12-1 2 0,10 5-1 0,-10-5-3 16,15 6 1-16,-15-6 3 0,8 5-1 15,-8-5-1-15,4 12 0 0,0-5 2 0,-4-7 0 16,-4 18 4-16,0-10-2 0,4 6-2 16,-7-1 0-16,6 2 4 0,-7-2-1 15,5-1-2-15,-5 3-1 0,2-3 5 16,0 4-4-16,1-4 3 0,0 2 1 0,1 0 3 16,0 0-10-16,1 0-2 0,3 0-1 15,0 1-6-15,3-3-9 0,1 1-7 0,0-2-12 16,1 2-12-16,0-2-70 0,1 0 42 15</inkml:trace>
  <inkml:trace contextRef="#ctx0" brushRef="#br0" timeOffset="167670.81">20638 6489 295 0,'-8'-2'-12'0,"8"2"10"16,-19-7 10-16,14 2 4 0,5 5 1 15,-9-6 1-15,9 6 0 0,-14-5 1 16,14 5 1-16,0 0-3 0,-5-3 5 0,5 3-8 15,0 0 3-15,0 0-1 0,0 0-5 16,0 0 0-16,0 0 1 0,41 2 0 16,-22-1-2-16,4 3 0 0,-1 1-1 0,5-3-1 15,0 0 1-15,-1 2-3 16,-3 2 2-16,0-6 6 0,-2 0-4 0,-6 2 3 16,7 2-3-16,-6-4 0 0,-2 2-5 15,-1 0-9-15,0 1-15 0,-13-3-24 0,20 3-35 16,-20-3-47-16,12 2 44 0</inkml:trace>
  <inkml:trace contextRef="#ctx0" brushRef="#br0" timeOffset="170773.87">22254 8605 341 0,'0'0'-6'0,"0"0"9"16,0-14 5-16,0 14 3 0,0 0 7 15,0 0 2-15,-8-8 3 0,8 8-4 0,0 0-4 16,0 0 4-16,-7-7-4 0,7 7 0 16,0 0 4-16,0 0 2 0,0 0-5 15,0 0 2-15,-5-11 0 0,5 11 15 16,0 0-13-16,0 0 2 0,0 0 6 0,0 0-1 16,0 0 1-16,0 0-2 0,0 0 0 15,0 0-1-15,0 0 7 0,0 0-9 0,0 0 5 16,0 0-1-16,0 0 2 0,0 0-5 15,0 0-5-15,0 0 2 0,12-10 1 16,-12 10-7-16,8-4-2 0,-8 4 2 16,19-3-1-16,-11-1 1 0,-8 4-6 15,22-4 4-15,-8 1-1 0,-5 1-6 0,6-1 5 16,-2 2-3-16,-13 1 4 0,27-4-1 0,-15 4-4 16,2-4-1-16,-2 1-3 0,3 2 1 15,-3 1 0-15,-12 0-3 0,27-4 12 16,-13 4-15-16,0-2 2 0,-14 2 0 15,20-4 4-15,-10 3-6 0,-10 1 2 16,16-3 1-16,-16 3-7 0,0 0-4 0,18-2-2 16,-18 2-7-16,12 2 3 0,-12-2-9 15,0 0-6-15,0 0-9 0,14-2-5 0,-14 2-7 16,0 0-8-16,0 0-7 0,0 0-8 16,0 0-2-16,12 5-8 0,-12-5-128 15,0 0 72-15</inkml:trace>
  <inkml:trace contextRef="#ctx0" brushRef="#br0" timeOffset="172159.6">20677 9437 518 0,'0'0'-40'0,"0"0"8"0,0 0 5 0,6-6 5 16,-6 6 9-16,0 0 0 0,0 0 10 16,0 0 3-16,0 0 2 0,6-8 4 0,-6 8 2 15,0 0 1-15,0 0 7 0,0 0 0 16,0 0 0-16,6-8 2 0,-6 8-2 16,0 0 4-16,0 0-3 0,0 0-3 15,0 0 0-15,0 0 3 0,0 0-3 16,0 0-7-16,0 0 0 0,0 0 0 0,0 0-2 15,0 0 1-15,0 0-1 0,0 0 1 16,0 0-4-16,0 0-3 0,0 0 3 16,0 0 0-16,0 0 1 0,0 0 1 0,0 0 1 15,0 0-6-15,0 29 1 0,0-29 10 16,0 0-10-16,-4 16 1 0,4-16 1 16,0 11 1-16,0-11-3 0,4 12 0 15,-4-12 2-15,0 0-2 0,0 12 11 0,0-12-2 16,8 8 0-16,-8-8-5 0,11 10 7 0,-3-8-6 15,3 3-1-15,1-2 3 0,2 1-3 16,8-4 3-16,-4 0 0 0,13 4-4 16,-4-4 5-1,6 0 9-15,2 0-3 0,5-4 2 0,-6 4 7 16,0 0 4 0,3-4-3-16,-4 1 3 0,3 2-3 0,-4-3-2 15,-9 2 1-15,10-2 2 0,-13 4-5 0,3-1-4 0,-6-2-2 16,3 1-2-16,-4 2-3 0,-5-2-5 0,6 2 3 15,-5-4 0-15,-12 4 0 16,20-2-1-16,-20 2 0 0,18 0-6 0,-18 0 0 0,18-2 5 16,-18 2-2-16,19 0-4 0,-19 0-2 0,0 0-1 15,16 0-4-15,-16 0-3 0,0 0-10 16,12-2-4-16,-12 2-6 0,0 0-4 16,0 0-7-16,0 0-9 0,17-3-13 0,-17 3-18 15,0 0-162-15,0 0 235 0</inkml:trace>
  <inkml:trace contextRef="#ctx0" brushRef="#br0" timeOffset="178223.34">17029 7944 603 0,'0'0'-44'0,"0"0"7"0,14 1 5 0,-14-1 7 16,0 0 12-16,0 0 6 0,0 0 9 16,0 0 2-16,0 0 5 0,0 0-1 15,0 0 4-15,0 0-4 0,19-5 5 16,-19 5 1-16,0 0-3 0,0 0 6 0,0 0-2 16,0 0 4-16,0 0-6 0,0 0 1 15,0 0 4-15,0 0-6 0,0 0 4 0,0 0-3 16,-41-9 4-16,22 5-5 0,-2 4 2 15,2-4-1-15,-8 1-3 0,-3-2 2 16,3 3-2-16,0-3 5 0,-6 0-1 16,4-1 0-16,-1 2 5 0,0-1-11 0,3 0 4 15,0-1-1-15,5 1-1 0,0 2-3 16,2 2 2-16,3-2 4 0,-2 1-13 16,5 0 12-16,2-2 1 0,-3 2 9 15,15 2-5-15,-20-3-8 0,12 2 1 0,8 1-5 16,-15-3 0-16,15 3 1 0,0 0 2 15,-22-3-4-15,22 3-6 0,0 0-5 0,-15 0-13 16,15 0-7-16,0 0-21 0,0 0-20 16,-17 0-18-16,17 0-165 0,0 0 230 15</inkml:trace>
  <inkml:trace contextRef="#ctx0" brushRef="#br0" timeOffset="181499.48">23970 7444 601 0,'0'0'-56'0,"0"0"6"16,11 1 7-16,-11-1 7 0,0 0 6 0,0 0 5 16,0 0 0-16,16 3 6 0,-16-3 1 15,0 0 7-15,12 0 5 0,-12 0 2 0,14 3-2 16,-14-3 6-16,12 1 1 0,-12-1 0 15,18 3 4-15,-4-1-1 0,-3 1 2 16,1 0 3-16,3-1-2 0,1 1-2 16,0-2 1-16,2 2-1 0,8 2 0 15,0 1 2-15,4-1-1 0,3 0 1 0,4 2-3 16,2 1 1-16,2-3-1 0,3 2 1 16,-5-2 1-16,5 2 5 0,-1-2-4 15,5 3-2-15,-7-1 2 0,0-2 2 0,-2 1 3 16,-2-1 1-16,-7-1-2 0,0 0 0 15,-3 0-1-15,-4-1 1 0,-2 1 4 0,-2-3-8 16,-1 2-1-16,-2-1 2 0,-4 0-6 16,3-2 0-16,-2 2 1 0,-3 1 4 15,-10-3-4-15,18 3 1 0,-18-3-5 16,19 2 6-16,-19-2-1 0,13 0-3 0,-13 0-1 16,12 3 0-16,-12-3 4 0,0 0-1 15,15 0-2-15,-15 0 3 0,0 0-3 16,12 3 4-16,-12-3-7 0,0 0 4 0,0 0 3 15,0 0-5-15,0 0 4 0,0 0 2 16,11-11-5-16,-11 11-1 0,0 0 0 16,0-12 0-16,0 12 5 0,0 0 0 0,0 0-6 15,-7-20 3-15,7 20-2 0,-4-16 0 16,4 16 1-16,-7-13 0 0,7 13-1 16,-1-12-1-16,1 12 2 0,-4-12-2 15,4 12 2-15,-4-12-2 0,4 12 2 0,-3-12-1 16,3 12-1-16,-4-11 2 0,4 11-3 15,-4-11 2-15,4 11 3 0,-2-9-4 16,2 9-4-16,0 0 6 0,-4-12-5 0,4 12 3 16,0 0-1-16,-6-11 4 0,6 11-5 15,0 0 3-15,-6-10 1 0,6 10-2 16,0 0 1-16,-4-8 0 0,4 8 2 0,0 0-1 16,0 0-4-16,0 0 6 0,-3-11-4 15,3 11-4-15,0 0 7 0,0 0-6 0,-8-8 4 16,8 8 2-16,0 0-4 0,0 0 1 15,0 0 1-15,0 0 2 0,0 0-4 16,0 0 3-16,0 0-5 0,0 0 1 16,0 0 3-16,-7-9 2 0,7 9-2 0,0 0 0 15,0 0 1-15,0 0-2 0,0 0 1 16,0 0 2-16,0 0-2 0,-9-8-2 0,9 8 3 16,0 0-2-16,0 0-2 15,0 0 6-15,-13-6-3 0,13 6-5 0,0 0 5 16,0 0-1-16,-14-1 3 0,14 1-1 15,0 0 1-15,0 0 1 0,0 0-2 0,0 0-4 16,0 0 3-16,0 0-1 0,0 0-2 16,0 0 5-16,0 0-3 0,0 0 7 15,0 0-6-15,0 0-1 0,0 0-3 16,0 0 1-16,0 0 6 0,16 27-2 0,-5-19-5 16,-2 1 7-16,-2 2-3 0,4-2 2 15,-1 2-2-15,2 1 0 0,-1-3 0 0,-3 6 2 16,0-5-3-16,3 1 1 0,-1 1 3 15,-4-1-4-15,0 2 3 0,-2-2-5 16,3 2 4-16,-7-1 2 0,4 1-6 16,-8-1 4-16,1 2 1 0,-1-6 1 0,-2 5-3 15,0-1-2-15,-4-1 7 0,-5-2-1 16,7 2 0-16,-7-3-1 0,3 1 1 0,2-1-2 16,-5-1 2-16,4-2 3 0,-1 2-7 15,0 2 3-15,2-5-2 0,-1 1 4 16,-4 1-3-16,7-2-3 0,-2 2 3 15,4-2 1-15,6-4-3 0,-21 7 0 0,16-2 9 16,5-5-4-16,-18 6-3 0,10-2-2 16,8-4 0-16,-8 6-3 0,8-6-12 15,-10 2-4-15,10-2-11 0,-8 8-12 16,8-8-13-16,-12 5-107 0,12-5 55 0</inkml:trace>
  <inkml:trace contextRef="#ctx0" brushRef="#br0" timeOffset="184436.58">30435 6605 427 0</inkml:trace>
  <inkml:trace contextRef="#ctx0" brushRef="#br0" timeOffset="184623.4">30417 6595 364 0,'0'0'-20'0,"-14"-8"6"0,14 8 5 0,-9-6 3 16,9 6 9-16,-9-4 6 0,9 4-1 15,-11-4 4-15,11 4 1 0,0 0 0 16,-11-5 2-16,11 5 1 0,0 0-3 16,0 0 7-16,-10-5 4 0,10 5-8 0,0 0-2 15,0 0-5-15,0 0 1 0,0 0-2 16,0 0-2-16,33-6 0 0,-33 6-1 15,25 0-1-15,-13 0 0 0,0 4 8 0,3-4-8 16,-2 2-5-16,1-2 2 0,-4 2-5 16,-10-2-1-16,19 3-10 0,-8-2-3 15,-11-1-13-15,16 0-8 0,-16 0-2 0,14 6-9 16,-11-1-72-16,-3-5 42 0</inkml:trace>
  <inkml:trace contextRef="#ctx0" brushRef="#br0" timeOffset="184886.86">30210 6673 312 0,'0'0'-6'0,"-13"0"1"0,13 0 4 0,0 0 0 15,0 0 5-15,0 0-2 0,0 0 6 16,0 0-3-16,0 0 3 0,36 4-4 15,-19-4 3-15,-1 3-3 0,1 0 3 16,3 1-2-16,-2-3 1 0,2-1-1 0,-2 3-2 16,-2-1 0-16,3 0 0 0,-6 0 0 15,-1-2-4-15,3 3-5 0,-3 0-10 16,3-3-9-16,-5 2-13 0,-10-2-61 0,16 6 34 16</inkml:trace>
  <inkml:trace contextRef="#ctx0" brushRef="#br0" timeOffset="186639.53">30978 6331 253 0,'12'-6'-3'0,"-12"6"10"16,0 0 3-16,0 0 5 0,0 0 2 15,5-8 3-15,-5 8 0 0,0 0-2 0,0 0 1 16,0 0-2-16,0 0-1 0,11-5-1 16,-11 5-2-16,0 0-6 0,0 0-2 15,0 0 4-15,0 0-4 0,0 0 1 16,0 0-3-16,0 0 2 0,-19 25 1 0,11-14-1 16,-2-3 2-16,4 4-3 0,-4 0 0 15,-2 3 5-15,1-1-6 0,0 2-1 0,-1 3 2 16,-2-7 2-16,6 7-3 0,-7-5-1 15,3 2 1-15,1-1 1 16,-3-3 1-16,6 4-3 16,-3-7-5-1,3 3-4-15,0-1 1 16,-1-4-14-16,3 3 0 0,0-2-5 16,0-1-8-16,0 1-6 0,6-8-13 0,-8 11-64 0,8-11 39 0</inkml:trace>
  <inkml:trace contextRef="#ctx0" brushRef="#br0" timeOffset="187075.84">31174 6448 284 0,'0'0'-19'0,"5"-11"3"16,-5 11 2-16,7-6 0 0,-7 6-1 0,8-8 2 16,-8 8-1-16,0 0 4 0,0 0 1 0,0 0 2 15,0 0 0-15,0 0-2 0,0 0 6 16,0 0-5-16,-47 17 5 0,41-8 2 16,-5 3-1-16,2-4 0 0,-2 3 2 15,4-2-3-15,-3 5 3 0,4-4 0 0,0 4 0 16,-2-1 0-16,5-2 3 0,-1 1 2 15,3 0 0-15,1 0 2 0,0-12 2 0,5 24-3 16,-2-15 1-16,7 2 0 0,-2-5 3 16,0 2 1-16,3-1 0 0,4-2 0 15,-6-2-1-15,8 0-2 0,-5-1 6 16,0-2-3-16,-12 0-2 0,28-5 0 0,-14-3 0 16,-1-1-7-16,2-2 3 0,-3-1-2 15,-2-3 0-15,-4-1-1 0,0 4-4 16,2-4 0-16,-1 0-3 0,-3 3-4 15,-4-2 1-15,1 3-7 0,-1 0-8 0,0-1-10 16,-1 1-34-16,-3 0 23 0</inkml:trace>
  <inkml:trace contextRef="#ctx0" brushRef="#br0" timeOffset="187538.94">31497 6507 173 0,'9'-2'-3'16,"-9"2"6"-16,0 0-1 0,15-5 0 0,-15 5-3 15,0 0 0-15,6-5-2 0,-6 5 1 16,0 0 2-16,0 0-1 0,0 0-1 16,0 0 2-16,0 0 0 0,-26 18-2 15,15-6 1-15,4-5 0 0,-2 6 0 0,2-1 4 16,-3 0-2-16,4 0 0 0,-4 4 0 16,3-2 2-16,3 0-4 0,-3 1 2 15,3 0 1-15,3-2-2 0,1 2 1 0,0-3 1 16,1 0-1-16,3 0 3 0,3 0-1 15,0-4-3-15,-2 1 2 0,6 0 0 16,-1-3 1-16,1-1 5 0,1 0-2 0,-1-5 0 16,3 0-2-16,-14 0 0 0,27-8 0 15,-15 3-1-15,3-6-3 0,-3-1 1 16,-2 0-5-16,1-6 3 0,-3 4-4 0,0-4 3 16,-5 3-5-16,1 0-3 0,0 2-4 15,-4 0-3-15,1-1-8 0,-1 2-24 16,0 12 17-16</inkml:trace>
  <inkml:trace contextRef="#ctx0" brushRef="#br0" timeOffset="187879.87">32073 6513 127 0,'21'0'4'0,"-21"0"8"0,12-1-1 0,-12 1-3 0,0 0-4 15,16-3 0-15,-16 3 2 0,0 0-5 16,0 0 1-16,0 0 2 0,0 0-1 0,0 0-1 15,-28 31 0-15,13-23 1 0,3 5 0 16,-5-1 1-16,1 2-2 0,-5-4-1 16,2 4 2-16,0 0 3 0,-3 1-1 15,3-3-3-15,-5 4-4 0,5-4-5 0,-2 1-5 16,1-1-9-16,3 2-40 0,-3-6 21 16</inkml:trace>
  <inkml:trace contextRef="#ctx0" brushRef="#br0" timeOffset="188545.08">31959 6908 157 0,'8'-5'5'15,"-8"5"4"-15,8-6 10 0,-8 6 3 16,10-6 1-16,-10 6-5 0,0 0-1 15,9-6-6-15,-9 6 5 0,0 0-7 0,0 0-1 16,0 0 0-16,0 0-2 0,0 0 3 16,0 0-5-16,0 0 5 0,-27-8-1 15,27 8-4-15,0 0-1 0,-26 0-4 0,26 0 0 16,-22 3-4-16,22-3-5 0,-20 5-5 16,20-5-3-16,-16 0-2 0,16 0 0 15,-17 3-2-15,17-3 2 0,0 0-2 0,-16 0-5 16,16 0-36-16,0 0 21 0</inkml:trace>
  <inkml:trace contextRef="#ctx0" brushRef="#br0" timeOffset="189061.21">32122 6719 168 0,'21'-8'4'0,"-17"2"9"0,-4 6 8 16,12-5 1-16,-5 0 4 0,-7 5 4 15,0 0 2-15,15-7-2 0,-15 7 2 16,5-8-4-16,-5 8-2 0,0 0-3 0,0 0-1 16,0 0-4-16,5-11-1 0,-5 11 0 15,0 0-5-15,0 0-5 0,-28-1 3 0,15-2-1 16,13 3 1-16,-29-2-1 0,11 2 1 15,2-3-4-15,0 3-3 0,-1 0 3 16,2-3 0-16,-1 6 0 0,0-3-2 16,16 0-2-16,-28-3 3 0,28 3-3 0,-22 0 3 15,22 0 0-15,-16 0 1 0,16 0 2 16,-22-2 2-16,22 2 5 0,0 0 0 16,-16 0 8-16,16 0 1 0,0 0-1 15,-12-6-9-15,12 6 5 0,0 0 3 0,0 0-4 16,0 0-6-16,0 0 5 0,0 0-6 15,0 0-4-15,-10-4 2 0,10 4-1 0,0 0 4 16,0 0-6-16,0 0-4 0,0 0-1 16,0 0 3-16,0 0-6 0,0 0 4 15,0 0-2-15,0 0-1 0,10 28 1 16,-10-28 3-16,2 14-2 0,-2-14 1 0,4 10-5 16,-4-10 0-16,0 16 4 0,0-16-21 15,-4 12-7-15,4-12-5 0,-2 18-9 16,2-12-5-16,0-6-10 0,-4 19-8 0,0-12-12 15,4-7-118-15,-2 16 66 0</inkml:trace>
  <inkml:trace contextRef="#ctx0" brushRef="#br0" timeOffset="189585.04">32030 6837 466 0,'0'0'-35'16,"15"-1"14"-16,-15 1 12 0,9-5 8 0,-9 5 8 16,8-6-2-16,-8 6-2 0,0 0-1 15,0 0-2-15,15-2-2 0,-15 2-1 16,0 0 1-16,0 0 0 0,0 0 6 0,0 0-2 16,0 0-3-16,-31 22 6 0,24-16-2 15,-5-2-1-15,-2 4-2 0,4-2 3 16,-3 5-2-16,-3 0 3 0,-1-5-3 15,3 5 0-15,1-4-2 0,-3 1-1 0,5 0 4 16,-1-2-1-16,-2 2 1 0,3-2 1 16,6-2 2-16,-6 2 3 0,11-6 5 15,-13 7 4-15,13-7 3 0,-14 1-4 0,14-1-1 16,0 0 0-16,0 0-2 0,0 0-6 16,0 0 3-16,4-25-1 0,-4 25 0 15,16-19 0-15,-5 9-3 0,1-2 1 0,3 0-5 16,1 1 1-16,2 0 0 0,1 2 1 15,0 0-3-15,3 2-2 0,0 0 1 16,-6 1 3-16,5 2-3 0,-5 2-5 0,1 0 8 16,-1 2-5-16,0-3 0 0,-1 6-3 15,-2-1 2-15,-3 0 0 0,0 3 1 16,-10-5-2-16,11 12 3 0,-6-8 0 16,-5-4 2-16,0 12 1 0,0-12-4 0,-4 15 3 15,4-15-2-15,-5 13 4 0,5-13-2 16,-11 12-4-16,5-4 0 0,6-8 0 0,-15 11-8 15,15-11-4-15,-8 6-8 0,8-6-7 16,-15 6-10-16,15-6-12 0,-5 6-95 16,5-6 50-16</inkml:trace>
  <inkml:trace contextRef="#ctx0" brushRef="#br0" timeOffset="190192.37">32365 6757 360 0,'8'-5'-19'0,"0"-2"8"0,-8 7 7 16,13-8 6-16,-8 3 2 0,-5 5-1 16,15-7 1-16,-15 7-4 0,7-6 0 0,-7 6-2 15,0 0 2-15,9-6-3 0,-9 6 2 16,0 0-2-16,0 0 3 0,0 0-1 15,0 0-1-15,0 0 2 0,-20 32 2 16,9-25 1-16,1 4-2 0,-6 1 1 0,4 0-3 16,-6-4 2-16,4 5 1 0,-2-2 2 15,0-3-3-15,-2 1 1 0,2 0 1 0,4-2-4 16,-2 4 3-16,3-5 3 0,3 0 0 16,-7-1 4-16,9 0 2 0,6-5 10 15,-16 7 1-15,16-7 3 16,-15 5 1-16,15-5 1 15,0 0-8-15,0 0 3 0,0 0 1 0,0 0-9 0,0 0-2 0,0 0 0 16,0 0-2-16,0 0 2 0,44-12-6 16,-31 10 2-16,5-4-1 0,-6 4-1 15,5 0-1-15,-4-3-3 0,5 2 0 16,-6 1 1-16,2-1-4 0,-3-1 4 0,-11 4-4 16,19 0-3-16,-19 0 7 0,16-1-4 15,-16 1-1-15,14 8 6 0,-7-6-6 16,-3 6 1-16,-4-8 2 0,1 12 2 0,-1-2 0 15,4 0-4-15,-4-10-4 16,-4 18 12-16,4-9-8 0,0-9 2 0,0 20 0 16,0-8 0-16,0-12-1 0,0 19 2 0,0-10 1 15,4 2 3-15,0-1-1 0,-1 0-8 16,4-2 3-16,-3-2 3 0,5 5-3 16,2-7-4-1,-3 5 1-15,1-6-6 0,0 2-5 16,1 2-7-16,-1-6-9 15,-9-1-11-15,21 3-16 0,-10-3-116 0,-11 0 59 0</inkml:trace>
  <inkml:trace contextRef="#ctx0" brushRef="#br0" timeOffset="195049.42">25074 10248 62 0,'-4'-8'12'15,"4"8"3"-15,-7-13 0 0,7 13 6 0,-6-12 2 16,6 12 4-16,-4-10-2 0,4 10-3 16,0 0-2-16,-2-13-3 0,2 13-3 0,0 0 1 15,0 0-4-15,-8-8 2 0,8 8-4 16,0 0-2-16,0 0 0 0,-2-12-1 16,2 12 0-16,0 0 0 0,0 0 2 15,0 0 1-15,0 0 1 0,0 0 0 0,0 0 0 16,-26 23 3-16,25-17-1 0,-3 2 1 15,-3 6-1-15,1-2 5 0,0 5 0 0,2 2 2 16,-2 1-4-16,-1 2-1 0,-1 0 1 16,1 3-2-16,2 3 3 0,-6 4 4 15,5 3-3-15,0 2 2 0,-2 8 3 16,2 3-5-16,-5 2 4 0,6 0 1 16,-6 5 3-16,4 0-3 0,1 1-1 0,0-2 5 15,-4 1-6-15,6 1 2 0,-7-1 1 16,6 1 1-16,-2-6-2 0,0 1 2 0,3 1 3 15,-1-1-7-15,-2-2 2 0,-1-1 0 16,2 1-4-16,-1 1-5 0,2-6 3 16,-6 1 0-16,0-2-3 0,1-5 2 0,0 6-3 15,4-8 5-15,-1 4-9 0,2-2 3 16,-6-1 6-16,0-1-11 0,2-1 3 16,-2-3-1-16,5 1 0 0,-5-1-4 0,6-1-2 15,-2-6 10-15,-1 0-7 16,1 1 4-16,7-5-6 0,-5-1 1 0,0 0 1 15,3-3 2-15,-2-2-4 0,-2 0-2 16,6-2 4-16,-4-1-1 0,1 0-3 0,-1-1-3 16,3-1-1-16,1-10 2 0,-4 16-14 15,4-16 1-15,-4 14-7 0,4-14-6 16,0 12-8-16,0-12-1 0,-3 13-3 16,3-13 0-16,0 11-2 0,0-11 2 0,0 0 1 15,-4 12-1-15,4-12 1 0,0 0 0 16,-4 9 7-16,4-9 4 0,0 0-1 0,-7 8 3 15,7-8 6-15,0 0 2 0,0 0-2 16,0 0 2-16,0 0 2 0,0 0 2 16,0 0 4-16,0 0-1 0,0 0 0 0,0 0-1 15,0 0 4-15,0 0-1 0,0 0 1 16,0 0 1-16,0 0 2 0,0 0-2 16,0 0-2-16,0 0 3 0,0 0-2 0,0 0-3 15,0 0-7-15,0 0-9 0,0 0-14 16,0-33-15-16,0 33-69 0,0 0 42 15</inkml:trace>
  <inkml:trace contextRef="#ctx0" brushRef="#br0" timeOffset="196428.13">24247 12349 301 0,'6'4'-22'0,"-6"-4"3"0,6 6 2 0,-6-6 0 15,8 4 10-15,-8-4-6 0,0 0 6 16,7 8 2-16,-7-8 1 0,1 6 2 0,-1-6 0 15,0 0 5-15,0 0-1 0,10 8 1 16,-10-8-2-16,0 0 0 0,0 0 0 16,5 7 1-16,-5-7-1 0,0 0 2 15,0 0 3-15,0 0 2 0,0 0 2 0,0 0 5 16,0 0-2-16,-15 13-1 0,15-13 2 16,-18 3 2-16,4-3 2 0,-3 0 0 0,17 0 1 15,-35-5 1-15,10 2 2 0,-4-2-1 16,-3-2 0-16,-10 3-1 0,-2-7-2 15,-5-2 0-15,-7 1-3 0,-1-1 6 0,-3 1 0 16,-3-3-1-16,3 4-1 0,-4-2 1 16,3 0-3-16,2 2-2 0,-1-1 0 15,0 1 0-15,4 2 1 0,9 1-6 16,-2 0-1-16,1 1 2 0,3-1-2 0,-3 2-5 16,0 0 5-16,5-2-1 0,-2 2 1 15,5 2-3-15,-3-4-1 0,6 2-1 16,3 1-2-16,1 0 8 0,2-1-2 0,2 2-1 15,9-1-3-15,-3 2 9 0,-2-2-4 16,6 2 2-16,3-2 0 0,-2 2 3 16,6 2 4-16,-2-2-1 0,14 3-1 0,-24-5 3 15,11 2-1-15,13 3-5 0,-15-6 3 16,7 0 0-16,8 6-9 0,-4-10 4 16,4 10-4-16,-4-8 3 0,4 8-6 15,0 0 1-15,8-18 1 0,-8 18-3 0,18-8 0 16,-13 2 3-16,6 4-3 0,1-3 3 15,-8 0 1-15,13 2 3 0,-6-1-8 16,-11 4 3-16,22-7-2 0,-12 3 3 0,0 2-2 16,-10 2 0-16,18-2 6 0,-6-2 4 15,-12 4-6-15,16-2 3 0,-16 2-4 16,10-4 5-16,-10 4-6 0,12-3 9 16,-12 3-9-16,0 0-3 0,15-3 2 0,-15 3-1 15,0 0 12-15,0 0-14 0,13-1 3 16,-13 1-4-16,0 0 0 0,0 0-2 0,0 0-1 15,0 0 2-15,0 0-2 0,0 0 4 16,0 0-1-16,0 0 1 0,0 0-1 16,-40 7-2-16,28-6 6 0,-5 2-2 15,-3-1-1-15,3 4 0 0,3-4-2 0,-8 2 3 16,-2 3 2-16,8-3 1 0,-4 4-7 16,-2-3 4-16,4 3-4 0,3-4 0 15,-1 4-1-15,-1 2 6 0,5-1-8 0,-4-1 6 16,8 3-4-16,-2-5 2 0,1 6 0 15,0 2-2-15,9-2 6 0,-2 2-1 16,9 4 1-16,-3 0-6 0,8 0 2 0,3 2 2 16,3 2 1-16,2 0-4 0,2 2 3 15,0-6 6-15,-2 1-10 0,-2-2 8 16,-2-2-5-16,-4 0-8 0,5-5-16 0,-2 4-7 16,-10-5-14-16,6 0-7 0,-1-1-29 15,-4 2-20-15,-4-2-25 0,2-2-154 16,3 0 202-16</inkml:trace>
  <inkml:trace contextRef="#ctx0" brushRef="#br0" timeOffset="206608.4">15725 16819 676 0,'0'0'-37'0,"0"0"14"15,0 0-1-15,0 0 5 0,0 0 6 16,0 0 1-16,0 0-2 0,0 0 4 0,0 0 0 15,0 0 3-15,0 0-1 0,0 0 4 16,0 0-3-16,0 0 4 0,0 0 3 16,0 0 6-16,0 0 0 0,0 0 0 15,0 0 7-15,0 0 2 0,0 0 6 0,0 0-3 16,0 0 15-16,0 0-10 0,0 0 3 16,0 0 0-16,0 0 1 0,0 0 0 15,0 0 4-15,0 0-1 0,0 0 1 0,0 0 3 16,0 0-11-16,0 0 8 0,0 0 5 15,0 0-7-15,0 0-1 0,0 0-1 16,0 0 8-16,0 0-10 0,0 0 4 16,0 0-4-16,0 0 4 0,0 0-5 0,0 0 2 15,0 0-5-15,-30-20 9 16,30 20-10-16,0 0-2 0,-21 2-2 0,21-2-1 16,-20 0 2-16,20 0 2 0,-17-2-5 0,17 2-7 15,-27 0 7-15,15 2-5 0,12-2 2 16,-20 0-2-16,7 0-1 0,13 0-1 15,-20 2-4-15,20-2 3 0,-18 0-3 16,18 0 3-16,-12 4 1 0,12-4-4 0,-14 1 1 16,14-1 2-16,0 0 0 0,-16 3-1 15,16-3 0-15,0 0 4 0,0 0 2 16,-14 2 2-16,14-2-8 0,0 0 14 0,0 0-5 16,0 0-1-16,0 0 4 0,-13 0 0 15,13 0-3-15,0 0-1 0,0 0-2 0,0 0-1 16,0 0 4-16,0 0-3 0,0 0-1 15,0 0-1-15,0 0-8 0,0 0 4 16,0 0-2-16,0 0 5 0,0 0-4 0,0 0-1 16,0 0 1-16,0 0 0 0,32 7-2 15,-32-7-3-15,21 0 2 0,-10 4 0 16,-11-4 2-16,20 0 2 0,-5 0-4 16,-15 0-2-16,21 1 0 0,-8-1 4 0,-13 0 2 15,19 0-7-15,-8 0 2 0,-1 3 3 16,-10-3-6-16,16 0 0 0,-16 0 6 15,18 0 1-15,-18 0 2 0,0 0-3 16,16-3 3-16,-16 3-10 0,0 0 6 0,0 0 1 16,16 0-1-16,-16 0 7 0,0 0-10 15,0 0 2-15,0 0-2 0,0 0 0 16,0 0 2-16,0 0 7 0,0 0-7 0,0 0-3 16,0 0 1-16,-55-5 1 0,34 4 1 15,2-2-4-15,-5 0 3 0,3-2 2 16,-9 0-1-16,4 3-1 0,6 0-2 0,-8-4 4 15,5 6 0-15,4-2-4 0,-1-1 5 16,6 0-2-16,14 3-3 0,-34-1 2 0,22 1 3 16,12 0-4-16,-22-3-1 0,22 3 7 15,-22 0-5-15,22 0 0 0,-13-2 4 16,13 2-6-16,0 0 4 0,-19-3-5 0,19 3 2 16,0 0 1-16,-17 0-4 0,17 0 3 15,0 0 0-15,-15 3 2 0,15-3-3 16,0 0 4-16,0 0-2 0,0 0 0 0,0 0-4 15,0 0 0-15,-16 0-4 0,16 0 3 16,0 0 4-16,0 0-3 0,0 0-1 16,0 0 0-16,0 0 4 0,0 0-2 15,0 0 0-15,0 0 1 0,0 0 0 16,0 0 0-16,0 0-2 0,0 0 4 16,0 0-5-16,4 14 2 0,-4-14 0 0,0 0-1 15,0 0 10-15,0 0-6 0,0 0-3 16,0 0 2-16,0 0-3 0,0 0 6 0,0 0-9 15,0 0 3-15,0 0 1 0,0 0-4 16,0 0 0-16,0 0 5 0,0 0-3 16,12 10 0-16,-12-10 3 0,0 0 1 0,0 0-1 15,0 0 1-15,10 5-1 0,-10-5 1 16,0 0-2-16,8 5 3 0,-8-5-1 16,0 0 2-16,0 0-4 0,10 6 2 0,-10-6-1 15,0 0 6-15,0 0-7 0,0 0-5 16,0 0 8-16,0 0 0 0,8 1 3 15,-8-1-1 1,0 0-2-16,0 0 0 0,0 0 1 0,0 0-2 0,0 0-4 0,8 8 5 16,-8-8-2-16,0 0 4 0,0 0-5 15,0 0 11-15,0 0-10 0,0 0-4 0,0 0-6 16,0 0 12-16,0 0-3 0,11 3-1 16,-11-3 1-16,0 0 1 0,0 0-3 15,0 0 1-15,0 0-1 0,0 0 1 0,0 0 3 16,0 0-4-16,0 0 1 0,0 0-1 15,0 0 7-15,0 0-1 0,9 5-4 16,-9-5 2-16,0 0-2 0,0 0 0 16,0 0 1-16,0 0 1 0,0 0 2 0,7 7-2 15,-7-7 2-15,0 0-4 0,0 0 3 16,0 0 0-16,0 0-1 0,0 0 3 16,0 0 0-16,0 0-2 0,0 0 1 0,11 5-4 15,-11-5 6-15,0 0 0 0,0 0-9 16,0 0 7-16,0 0-3 0,0 0-1 15,0 0 3-15,0 0 4 0,0 0-3 16,0 0-4-16,0 0 1 0,0 0 1 0,0 0 4 16,0 0-1-16,0 0-4 0,0 0-1 15,0 0 6-15,0 0 2 0,0 0-6 16,0 0 8-16,0 0-9 0,0 0 5 0,0 0-2 16,0 0 6-16,0 0-5 0,0 0 0 15,0 0 2-15,0 0 1 0,0 0-3 0,0 0 4 16,0 0-7-16,0 0 3 0,0 0-2 15,0 0 0-15,0 0 2 0,0 0-3 16,0 0 1-16,0 0 1 0,0 0-1 16,0 0 2-16,0 0-2 0,0 0 0 0,0 0-3 15,0 0 3-15,0 0-1 0,0 0 1 16,0 0-3-16,0 0 3 0,0 0-1 0,0 0 1 16,0 0 0-16,0 0 1 0,0 0-1 15,0 0 1-15,0 0 0 0,0 0-3 16,0 0 2-16,0 0 6 0,0 0-2 15,0 0-10-15,0 0 3 0,0 0 2 0,0 0 4 16,0 0-1-16,0 0-2 0,0 0 3 16,0 0-4-16,0 0-3 0,0 0 7 0,0 0 1 15,0 0-3-15,0 0-5 0,0 0 3 16,0 0 7-16,0 0-10 0,0 0 6 16,0 0 1-16,0 0-8 0,0 0 4 15,0 0 6-15,0 0-6 0,0 0 0 0,0 0 2 16,0 0 2-16,0 0-8 0,0 0 5 15,0 0-2-15,0 0 1 0,0 0-2 0,0 0 3 16,0 0-2-16,0 0 2 0,0 0-2 16,0 0-2-16,0 0 5 0,0 0-1 15,0 0 3-15,0 0-10 0,0 0 5 16,0 0 4-16,0 0-2 0,0 0-2 16,0 0-1-16,0 0 7 0,0 0-10 0,0 0 2 15,0 0 3-15,0 0 2 0,0 0-2 16,0 0 5-16,0 0-5 0,0 0-4 15,0 0 6-15,0 0-1 0,0 0 2 0,0 0-8 16,0 0 7-16,0 0 9 0,0 0-9 16,0 0 1-16,0 0-1 0,0 0 1 15,0 0-4-15,0 0-1 0,0 0-1 0,0 0 6 16,0 0-4-16,0 0 4 0,0 0-2 16,0 0 0-16,0 0 0 0,0 0 1 15,0 0 0-15,0 0-3 0,0 0 2 0,0 0 5 16,0 0-6-16,0 0 1 0,0 0 1 15,0 0 1-15,0 0-7 0,0 0 8 16,0 0-7-16,0 0 3 0,0 0-2 0,0 0 6 16,0 0-4-16,0 0-1 0,0 0 3 15,0 0 0-15,0 0-1 0,-31 3 6 16,31-3-6-16,0 0 0 0,0 0-3 0,-19 0 1 16,19 0 4-16,0 0 3 0,-21 0-5 15,21 0 0-15,0 0 0 0,-11 2 2 16,11-2 0-16,0 0-2 0,0 0-1 15,-22 0 2-15,22 0 2 0,0 0 0 0,0 0-6 16,-16 0 4-16,16 0 0 0,0 0 2 16,0 0-6-16,-11 0 8 0,11 0-2 15,0 0-2-15,0 0-6 0,0 0 10 0,0 0-7 16,0 0 4-16,-19 0-2 0,19 0 2 16,0 0-1-16,0 0-2 0,0 0 2 15,0 0-1-15,0 0-3 0,-18 0 7 0,18 0-8 16,0 0 4-16,0 0-4 0,0 0 1 15,0 0 0-15,0 0-4 0,0 0 0 0,0 0 3 16,0 0 0-16,0 0 2 0,0 0-1 16,0 0-1-16,0 0-2 0,0 0-1 15,0 0 0-15,0 0 4 0,0 0-3 16,0 0 0-16,-8 6-3 0,8-6 3 16,0 0-1-16,0 0 0 0,0 0 5 0,0 0-2 15,0 0 4-15,0 0-10 0,0 0 11 16,0 0 3-16,0 0-10 0,0 0 5 0,0 0-1 15,0 0 1-15,0 0 1 0,0 0 1 16,0 0 0-16,0 0-2 0,0 0-1 16,0 0 2-16,0 0-1 0,0 0-4 15,0 0 6-15,0 0-4 0,0 0 3 0,0 0 4 16,0 0-2-16,0 0-3 0,0 0 1 16,0 0 1-16,0 0-1 0,0 0-10 15,0 0 12-15,0 0-5 0,0 0 3 0,0 0-2 16,0 0 0-16,0 0-2 0,0 0 1 15,0 0 7-15,0 0-6 0,0 0 5 0,0 0-2 16,0 0-3-16,0 0-1 0,0 0 4 16,0 0-2-16,0 0 0 0,0 0-6 15,0 0 3-15,0 0 2 0,0 0 1 16,0 0-4-16,0 0 4 0,0 0 2 16,0 0-4-16,0 0-2 0,0 0 4 0,0 0 0 15,0 0-3-15,0 0 6 0,0 0-2 16,0 0-4-16,0 0 3 0,0 0 4 0,0 0-1 15,0 0-4-15,0 0-4 0,0 0 6 16,0 0-8-16,0 0-17 0,0 0-10 16,0 0-18-16,0 0-19 0,0 0-21 15,0 0-26-15,0 0-242 0,0 0 127 0</inkml:trace>
  <inkml:trace contextRef="#ctx0" brushRef="#br0" timeOffset="-201412.98">15935 13963 137 0,'0'0'20'0,"0"0"-3"15,6-8 14-15,-6 8 5 0,0 0 7 16,10-4-13-16,-10 4-2 0,0 0-2 15,0 0 2-15,0 0-4 0,0 0 4 0,0 0-4 16,0 0 2-16,0 0 2 0,7-7-5 16,-7 7 3-16,0 0-5 0,0 0 3 0,0 0 3 15,0 0 2-15,0 0-3 0,0 0-3 16,0 0 0-16,0 0-2 0,0 0 3 16,0 0 0-16,0 0-1 0,0 0 1 15,0 0 1-15,0 0-9 0,0 0 0 0,-27-11-5 16,27 11 5-16,-18 0 4 0,18 0-6 15,-27 0-4-15,12 0 8 16,-7 0-9-16,0 0 8 0,4 3-6 0,-6-6 4 16,0 6 2-16,-3-3-5 0,0 0-5 0,-2 0 12 15,-2 3-3-15,5-3 1 0,-4 0-4 16,0 2 5-16,3-2-3 0,0 3-6 16,5-3 6-16,-5 0-2 0,-1 1 1 0,9-1-3 15,-1 3-4-15,-1-3 5 0,5 3-2 16,-3-3-8-16,3 2 9 0,-2-2-1 15,0 0-8-15,2 2 10 16,0 2-6 0,16-4 5-1,-28 1-7-15,20-1 3 0,8 0 2 0,-18 3-5 16,6 1 0-16,12-4 5 0,-15 0 3 0,15 0-11 0,-15 4 2 0,15-4 1 16,0 0-2-16,-18 0-4 0,18 0 6 0,0 0 1 0,-12 2-9 0,12-2-1 15,0 0 1-15,0 0-12 0,-16 0-8 16,16 0-6-16,0 0-13 0,0 0-12 15,0 0-15-15,0 0-16 0,0 0-16 0,0 0-37 16,0 0-143-16,-22-6 199 0</inkml:trace>
  <inkml:trace contextRef="#ctx0" brushRef="#br0" timeOffset="-198760.17">22358 14948 683 0,'9'5'-52'0,"-9"-5"7"0,0 0 7 0,7 6 12 16,-7-6 9-16,0 0 7 0,0 0 1 16,0 0 8-16,0 0 2 0,0 0 5 0,0 0-2 15,0 0 1-15,0 0 2 0,0 0 4 16,-27 8 2-16,27-8 3 0,-17 1 6 15,17-1 0-15,-20 5-4 0,9-2 4 16,-7 1 3-16,3 0-1 0,-1 0 2 16,-7 1 1-16,-3 1 2 0,-5 0-7 0,-2 0-3 15,-3 3 5-15,-6-1-2 0,0-1-2 16,-4 3 1-16,-8-2 0 0,7 0 1 16,-13-1 0-16,5-4 2 0,2-1-3 0,-3 4 3 15,0-6-2-15,-4 1-1 0,7-1 1 16,-5 0 0-16,4 0-11 0,4 0 8 0,5 0-2 15,-4-1 2-15,7 1 6 0,8 0-14 16,-6-3-2-16,5 6 2 0,2-6-8 16,-2 3 7-16,7 0-1 0,1 0 0 0,5 0-4 15,-1 0 6-15,0 3-12 0,5-3 4 16,2 0 1-16,-7 0-6 0,8 0 4 16,1 0 3-16,14 0-8 0,-27 1 5 0,27-1-1 15,-25 0 2-15,25 0-1 0,-15 0-1 16,15 0-3-16,-12 0 2 0,12 0 5 15,0 0-4-15,-23 0 16 0,23 0-4 16,0 0 9-16,0 0-6 0,-14-1-3 0,14 1 1 16,0 0-2-16,-4-16 7 0,4 16-10 15,0-15 4-15,0 15-2 0,0-20-1 16,0 11-3-16,4-5-5 0,0 2 2 16,-4-2 8-16,2-2-7 0,2-2 4 0,-2-2-5 15,0-2-1-15,2-1 0 0,4-1-2 16,-8-1 1-16,7-1 2 0,-7 1 0 0,4 1-4 15,-4-1 2-15,4-1 2 0,0 1-5 16,0 1 4-16,1 1 5 0,-5-2-6 16,0 5-1-16,2-1 7 0,-2-2 0 15,4 3-3-15,0-3-3 0,-4 2 3 0,0 4 0 16,0-1 4-16,0 1-4 0,0 0 1 16,0-1-1-16,0 4 1 0,0-2 0 0,0 1 1 15,0 2-6-15,0-2 5 0,0 3 0 16,0 0 1-16,0 12-3 0,0-23 1 15,0 13-1-15,0 10 3 0,0-18 2 16,0 18-8-16,0-14 4 0,0 3 5 0,0 11-2 16,0-12 3-16,0 12-5 0,0-15 1 15,0 15 6-15,4-13-4 0,-4 13 1 16,0-12-4-16,0 12 1 0,0-15 1 0,0 15-1 16,-4-14-2-16,4 14 2 0,0-14 1 15,0 14 3-15,0-13-4 0,0 13-2 16,0-12 3-16,0 12-1 0,0 0 0 0,0-15-6 15,0 15 4-15,0 0-2 0,0-9-1 16,0 9 2-16,0 0 0 0,0 0-1 16,0 0-2-16,0-13 0 0,0 13-2 15,0 0 5-15,0 0 0 0,0 0 1 0,0 0 3 16,0 0 1-16,0 0 0 0,0-15-2 16,0 15-1-16,0 0 2 0,0 0-2 0,0-9 0 15,0 9 0-15,0 0-4 0,0 0 2 16,4-11-2-16,-4 11 3 0,0 0-1 15,0 0 0-15,0 0 0 0,0-12-4 16,0 12-4-16,0 0 5 0,0 0-3 0,0 0 1 16,0 0 1-16,0 0 2 0,4-11-5 15,-4 11 0-15,0 0-1 0,0 0 1 16,0 0 0-16,0 0 1 0,0 0-1 0,0 0-3 16,0 0 5-16,-12 28 2 0,6-17 0 15,-3-2 2-15,1 5-4 0,8-4 2 16,-11 5 0-16,-1 0 3 0,4 3-2 0,2-2-1 15,-6-1-1-15,8 2 5 0,-7-2-5 16,-1 0 2-16,4 2-2 0,-3 2 0 16,3-5-1-16,-1 1 4 0,4 1-1 0,-9 1-1 15,10-2-2-15,-1 0 4 0,-8-1 0 16,9-2 0-16,-2 4-4 0,-7-5-2 0,9 1 2 16,-4-3-1-16,1 2 3 0,-1 1-2 15,4-5-1-15,-4 3 1 0,2-2 0 16,2-1 2-16,-4 1-1 0,8-8 2 15,-4 11-1-15,4-11-2 0,-7 12 0 0,7-12 5 16,-4 8-2-16,4-8 1 16,0 0-1-16,0 0 0 0,0 0 0 0,0 0 1 15,0 0-1-15,0 0-2 0,0 0-1 16,15-28-1-16,-15 17 0 0,8-1 8 0,-4-1-6 16,6-3-5-16,-6-2-1 0,4 1 9 15,0-4-5-15,-1 1 0 0,1 2-3 16,1-2 3-1,-3 0 0-15,2 2-1 16,1-1 1-16,-1-1 2 0,-3 3-4 0,5-1 2 16,-6 4 2-1,1 2-3-15,-1-2-1 0,1 2 0 16,-1-1 4-16,0 2-1 0,0 1 0 0,0 3 0 16,-1-2 0-16,-3 9-2 0,4-14 1 0,0 8 1 0,-4 6-2 15,4-12 1-15,-4 12 3 16,8-8-3-16,-8 8 0 0,0 0 1 0,4-12 1 0,-4 12-2 15,7-6 2-15,-7 6-1 16,0 0-1-16,0 0 2 0,4-8 3 0,-4 8-6 0,0 0-2 0,0 0 4 0,0 0 6 16,24 20-8-16,-18-10-3 0,5 2 3 0,1 1 8 15,1 2-6-15,-3 2-2 0,3 2 1 16,-1-2 3-16,-1 2-4 0,2-1 3 16,0 0 1-1,2-1 1-15,-3 4 1 16,-1-6-3-16,1 0 2 15,-2-1-4-15,-4 0 0 0,4-2 4 0,-2-3-2 0,-1 2-3 0,-4-1-6 0,2-3-1 0,3 1-5 0,-5-1-5 16,-3-7-12-16,8 10-8 0,-4-4-15 0,-4-6-14 16,4 9-17-16,-4-9-17 0,4 11-17 15,-4-11-31-15,0 0-257 0,0 0 82 16</inkml:trace>
  <inkml:trace contextRef="#ctx0" brushRef="#br0" timeOffset="-189658.81">11523 7661 24 0,'15'2'6'0,"-15"-2"-4"15,0 0 3-15,12 0 1 0,-12 0-5 16,0 0 1-16,0 0 1 0,0 0 1 16,0 0 1-16,0 0 1 0,0 0 1 0,0 0-1 15,0 0-1-15,-43 5 1 0,26-5 0 16,17 0-1-16,-28 0-1 0,11-4 0 15,1 8 0-15,0-4 0 0,-2 0-2 0,4 0-2 16,-2 0 2-16,16 0 1 0,-27 0-5 16,16 0 4-16,11 0 0 0,-22 0 1 15,22 0-2-15,-22 0 3 16,22 0-1-16,-16 0 1 0,16 0 0 0,-12 0 4 0,12 0 1 16,0 0-1-16,-17 0 0 0,17 0 0 15,0 0-2-15,-15 1 3 0,15-1-2 16,0 0-2-16,0 0 1 0,0 0 1 0,0 0-1 15,0 0-2-15,-16 0-5 0,16 0-6 16,0 0-11-16,0 0-17 0,0 0-24 16,0 0 20-16</inkml:trace>
  <inkml:trace contextRef="#ctx0" brushRef="#br0" timeOffset="-184609.47">13041 8095 153 0,'14'0'-5'0,"-14"0"3"16,0 0 0-16,0 0 2 0,0 0 2 15,0 0 0-15,0 0 0 0,0 0 1 16,0 0 3-16,0 0 1 0,0 0 0 0,0 0 1 16,0 0-1-16,0 0 5 0,0 0-4 15,0 0 1-15,0 0-4 0,0 0 1 16,0 0 0-16,-37-12 2 0,22 9 0 0,15 3-3 16,-28-4 3-16,11 0 2 0,-3 1-2 15,3-1 1-15,1 2 0 0,0 0-2 16,-2-4-4-16,-2 3-2 0,3 2 1 0,1-2 4 15,-1 3 0-15,1-3-2 0,4 2-3 16,-6-3 4-16,18 4-2 0,-26-4 1 16,11 4-3-16,15 0 5 0,-19-5-4 0,19 5 4 15,-20 0-2-15,20 0 0 0,-14-4-2 16,14 4-2-16,0 0 3 0,-16-4 2 16,16 4 0-16,0 0-3 0,-18 0 3 0,18 0 0 15,0 0 1-15,0 0 1 0,0 0-3 16,0 0 3-16,0 0-5 0,0 0 3 15,0 0 4-15,0 0-6 0,0 0-2 0,0 0 1 16,44-8-2-16,-29 8 5 0,-15 0-3 16,27 0 0-16,-15 0-3 0,0 0 3 15,-12 0-2-15,25 0 1 0,-25 0 0 16,19 0 0-16,-19 0 1 0,16 0 1 0,-16 0-3 16,14 0 0-16,-14 0-4 0,0 0 3 15,18-2 0-15,-18 2 1 0,0 0-4 16,0 0 2-16,0 0-1 0,16 0 2 0,-16 0 1 15,0 0-4-15,0 0 1 0,0 0 1 16,0 0 0-16,0 0 4 0,0 0-2 16,10 6-1-16,-10-6 0 0,0 0-1 0,0 0-5 15,0 0-1-15,0 0-4 0,0 0-3 16,0 0-8-16,0 0-10 0,0 0-14 16,0 0-49-16,0 0 33 0</inkml:trace>
  <inkml:trace contextRef="#ctx0" brushRef="#br0" timeOffset="-165133.28">19650 7664 27 0,'0'0'1'15,"0"0"12"-15,0 0-5 0,0 0-6 16,0 0 1-16,0 0 4 0,0 0 0 16,0 0-1-16,0 0 0 0,0 0 1 0,0 0 3 15,0 0-1-15,0 0 1 0,0 0 5 16,0 0 1-16,0 0 3 0,0 0-2 15,0 0 0-15,0 0 2 0,0 0 4 0,0 0-6 16,0 0-2-16,0 0 2 0,0 0-5 16,27-3 0-16,-27 3-3 0,22-4 2 0,-6 4-2 15,-16 0 0-15,36 0-4 0,-22-2 3 16,4 2-1-16,1 0-1 0,2-3-1 16,-6 3 2-16,8-1-1 0,-3 1 1 15,-2-3-1-15,1 3-1 0,4 0-1 0,-6-3 1 16,-2 3-1-16,2 0 2 0,2-1-3 15,-2 1 1-15,2 0 1 0,-7 0-2 16,2-4 1-16,-14 4-2 0,27 0-2 0,-15 0 0 16,-12 0 2-16,23 0 0 0,-23 0-2 15,18-3 1-15,-18 3-2 0,15 0 0 16,-15 0-4-16,0 0 7 0,17 0-2 0,-17 0-2 16,0 0 1-16,15 3-2 0,-15-3 4 15,0 0-3-15,0 0 5 0,0 0-4 16,0 0-1-16,0 0 2 0,-47 12 2 15,35-9-1-15,-6-1 1 0,7 2 2 0,-9-2-4 16,1-2 1-16,1 1 6 0,-1 3-2 16,-1-3-2-16,-4 2 0 0,11 1 4 0,-5-3-6 15,0 2 1-15,3 0 1 0,-1 1 0 16,1-3-5-16,3 2 3 0,12-3 3 16,-22 2-1-16,22-2-2 0,-23 2-3 15,15 0 4-15,8-2 0 0,-15 3 1 16,15-3 2-16,0 0-4 0,-14 3 1 15,14-3-4 1,0 0-9-16,0 0-12 0,-22 2-18 0,22-2-21 16,-18-2-65-16,18 2 43 0</inkml:trace>
  <inkml:trace contextRef="#ctx0" brushRef="#br0" timeOffset="-132478.54">11114 10923 31 0,'0'0'22'0,"0"0"5"0,0 0-5 16,0 0 2-16,0 0 0 0,0 0-1 16,11-6 7-16,-11 6-7 0,0 0 1 0,0 0 4 15,0 0-5-15,6-8 5 0,-6 8 4 16,0 0 0-16,0 0 1 0,0 0-2 0,0 0 1 15,0 0-2-15,4-8-3 0,-4 8 8 16,0 0 1-16,0 0-3 0,0 0 9 16,0 0-17-16,0 0 4 0,0 0-5 0,-30-10-4 15,16 4-1-15,-6 5-3 0,2-3 9 16,-8 1-9-16,0 2 0 0,-4-3-4 16,0 3 1-16,-4-3-1 0,1 4-1 15,1-2-2-15,-1 0 2 0,-5-1 0 0,5 2-1 16,-4 1-5-16,9-4 9 0,-10 4-10 15,6-2 10-15,0 2-7 0,-1-5 2 16,4 5 1-16,-5-3 1 0,4 1 5 16,3-1-7-1,-2 0 3-15,2 1-3 16,-4 0 3-16,5 0 1 0,7-2-2 0,-2 4 7 16,1-4 0-16,-3 1 0 0,6 0-2 15,-3 2 1-15,2-3-1 16,2 1 5-1,16 3 3-15,-29-1-2 0,14-2-2 0,15 3-1 0,-22-2 3 16,11 0 3-16,11 2 1 0,-16-4 1 0,16 4-5 0,-16-5 3 0,16 5-2 31,0 0-4-31,-17-1-1 0,17 1-2 0,0 0 2 0,0 0-3 0,-15-3-2 16,15 3-3-16,0 0-2 0,0 0-2 0,0 0-3 0,0 0-2 0,0 0 0 16,0 0 8-16,0 0-2 0,0 0-11 0,0 0 5 15,44-4-5-15,-29 4 2 0,-15 0-2 0,29 0 3 16,-9 1-4-16,-4-1-3 0,8 0 1 15,3 3 0-15,3 1-4 16,0-4 2-16,2 3 0 16,5-1-1-16,-4 2 0 0,5 0-1 0,-1-1 5 15,-4-2-3 1,1 6 2-16,-4-6 3 0,4 2-4 16,-8 4 7-16,-2-6-1 0,4 4-5 0,-1-3 0 0,-3 0 5 0,-5 1-2 0,-2 0-5 0,3 2 4 15,1-2-4-15,-5-1 1 0,0 4 3 16,-2-5-5-16,2 2 4 0,-2-1-1 0,-2 0 2 15,-1 2-6-15,1-3 8 0,-1 3-2 16,-1-3-3-16,1 2 5 0,-11-3-1 0,16 4-1 16,-5-3 14-16,-11-1-18 0,0 0-1 15,16 3-7-15,-16-3 1 0,10 3-21 16,-10-3-17-16,11 1-20 0,-11-1-24 16,0 0-42-16,8 3-181 0,-8-3 163 0</inkml:trace>
  <inkml:trace contextRef="#ctx0" brushRef="#br0" timeOffset="-104135.7">18122 11009 243 0,'0'0'35'16,"12"-8"-10"-16,-8 2 0 0,-4 6 2 0,11-10 8 15,-11 10-1-15,8-9 3 0,-8 0-10 16,0 9 2-16,9-8 9 0,-9 8 3 16,5-11 1-16,-5 11-4 0,4-13-1 0,-4 13-4 15,4-8 3-15,-4 8 7 0,0-11-4 16,0 11-1-16,0 0 8 0,4-15-2 0,-4 15-8 16,-8-10 5-16,8 10-9 0,-14-14-3 15,6 9 2-15,-7-2 2 0,3 2-2 16,-7 0-4-16,1 1-4 0,2-2 1 15,-3 4-5-15,-4 2 1 0,6 0 5 0,-10 2-6 16,9 1 1-16,-1 0 7 0,0 1-13 16,-1 4 0-16,2 0 1 0,-1-2-8 0,3 5 3 15,5-2 1-15,-6-1-7 0,12 3 4 16,-3 0-2-16,-2-3 0 0,5 5-8 16,5-2 9-16,0 1 2 0,5-3-4 15,-1 3 6-15,6 1-11 0,-2 2 6 0,2-2-2 16,2 2-5-16,3 0 5 0,-3-1-4 15,3 1-2-15,-3 1 3 0,2-1 0 0,-2 2 1 16,-1-2 3-16,-3-3-4 0,3 5-2 16,-3-6 4-16,-4 2-4 0,-4-1 3 15,0 1 4-15,-8-1 2 0,1-2-4 16,-1 0 4-16,-8-3-3 0,1 1 3 0,-3-3-1 16,-5 1 0-16,3-2 2 0,1-2-4 15,-3-2 0-15,3 4 2 0,-4-4-2 0,2 0-2 16,6 0 2-16,-3-4 1 0,2 2-2 15,1-1-1-15,0 2-8 0,15 1-7 16,-20-11-9-16,10 8-13 0,2-3-15 16,8 6-14-16,-15-11-11 0,15 11-18 0,-4-12-17 15,4 12-15-15,0-11-250 0,0 11 112 16</inkml:trace>
  <inkml:trace contextRef="#ctx0" brushRef="#br0" timeOffset="-103483.64">18050 11072 923 0,'0'0'-60'0,"15"-5"14"0,-15 5 6 16,12-2 11-16,-12 2 14 0,0 0 7 15,12-2 4-15,-12 2 6 0,0 0-2 16,14-4 3-16,-14 4-8 0,0 0 3 16,0 0 2-16,0 0-6 0,0 0 4 0,0 0 1 15,0 0 1-15,0 0-2 0,0 0 2 16,4 13 1-16,-4-13-4 0,0 16 5 16,0-7 0-16,0-9-3 0,0 23 0 15,0-10 3-15,4-1 0 0,0 2 3 0,-4-2-3 16,7 1-3-16,-3-2-1 0,4 2 5 15,-4-4 1-15,-1 5 9 0,9-5-2 16,-8-1 3-16,5 3 2 0,0-5 0 16,-1 0 4-16,3-1 6 0,-3-1 1 0,1 0-2 15,-9-4 3-15,27 0 0 0,-27 0 5 16,23-8-8-16,-15 3 2 0,6-1 0 16,-6 0-1-16,-1 0 1 15,5-2 4-15,-8 0-3 16,7 4 1-16,-11 4-4 0,16-10 0 15,-12 7-4-15,-4 3-3 0,6-8 3 0,-6 8-4 0,0 0-8 0,0 0-2 16,0 0 6-16,0 0-6 0,12 16 5 0,-12-16 1 16,0 20-4-16,-4-8-5 0,0 4 9 15,-1 0-6-15,0 4-2 16,1 1 3-16,-8-1-1 16,1 3-7-16,-1-4 5 0,-3 3 3 15,7-4-4 1,-10 2 1-16,6-3 4 0,-3-4-3 0,-4 3 6 0,7-8 1 0,-6 3-4 0,-4-3-3 0,8-3 3 0,-5-1-4 15,3-4 5-15,1 0-5 0,-3-2 2 0,6 0-5 16,-3-3-4-16,3-3-9 0,-3 0 0 16,7-3-11-16,-1 1-12 0,0-1-6 15,-5-2-9-15,9 1-8 0,1 0-9 0,-1 2 0 16,1-3-18-16,4 13-9 0,0-19-9 16,4 6-211-16,-4 2 171 0</inkml:trace>
  <inkml:trace contextRef="#ctx0" brushRef="#br0" timeOffset="-102988.22">18547 11185 773 0,'19'-1'-56'15,"-6"-6"13"-15,1 2 9 0,-1 4 11 0,-2-5 14 16,1 1 6-16,-2 0 6 0,2 1 4 16,-12 4-1-16,23-6 7 0,-19 1 1 15,-4 5-1-15,19-5 3 0,-19 5-1 16,8-4-4-16,-8 4 6 0,0 0-5 0,10-8-5 16,-10 8 2-16,0 0 3 0,0 0-2 15,0 0-6-15,0 0 3 0,0 0-2 0,0 0 6 16,0 0-4-16,0 0-6 0,-49 8 5 15,38-6 1-15,3 2-4 0,-5 4 3 16,4-2-3-16,5 2-1 0,-6-2 0 16,10-6 0-16,-9 19-1 0,5-11 1 0,4-8 4 15,8 24 4-15,-7-13-4 0,3-1 1 16,6 1 0-16,-6 1-1 0,0-1 0 0,1-2 1 16,4 3-2-16,-1-1-2 0,-4-5-2 15,0 2-1-15,-1 2-2 0,-3-10 2 16,0 13 3-16,0-13 3 0,-3 13-4 15,3-13 1-15,-12 6 0 0,-1-5-4 0,4 2 2 16,9-3 3-16,-32 0-3 0,18-3-9 16,-3 2-1-16,2 1-7 0,-3-4-3 15,2 0-5-15,1 1-9 0,3 0-10 16,1-2-9-16,11 5-12 0,-12-7-13 0,12 7-120 16,-8-6 67-16</inkml:trace>
  <inkml:trace contextRef="#ctx0" brushRef="#br0" timeOffset="-102597.48">19133 10795 530 0,'8'-3'-7'0,"5"-1"1"0,-13 4 6 15,19-3 0-15,-11-2 6 0,-8 5 2 0,9-3-1 16,-9 3 3-16,0 0 3 0,0 0 7 16,19 11 0-16,-19-4-2 0,0 3 2 15,0 2-2-15,-2 4-3 0,-2 2 2 16,-4 2 3-16,3 0-8 0,-4 1 5 16,1 0 2-16,-2 5 3 0,1 0-6 15,0-2 6-15,1 4-7 0,0-2 0 0,1-1-4 0,-1-4 5 16,4 5-1-16,0-2-5 15,0 1-1-15,1-4 4 0,-1 1-5 0,8-1 10 16,-4-2-10-16,3-1 5 0,1 0-9 16,0-4 9-16,0 0-3 0,4 0 4 0,-1 0-11 15,1-2-4-15,0-3-11 0,1 2-10 16,0-5-3-16,5 2-19 0,-5-4-10 16,0 3-18-16,5-6-21 0,-14-1-142 0,21-1 80 15</inkml:trace>
  <inkml:trace contextRef="#ctx0" brushRef="#br0" timeOffset="-102378.53">19099 11208 628 0,'-8'-5'-11'0,"8"5"2"0,0 0-3 15,-4-12 8-15,4 12 9 0,0 0-1 16,0 0 12-16,23-11-3 0,-23 11-3 0,23 4-2 15,-11-4 4-15,6 1-3 0,0 2-4 16,-4-3-2-16,9 3-2 0,-11-2-5 16,3 2-9-16,3-1-10 0,-2 2-15 15,-1-4-16-15,4 2-16 0,-7 0-92 0,2-2 55 16</inkml:trace>
  <inkml:trace contextRef="#ctx0" brushRef="#br0" timeOffset="-101951.89">19437 11271 424 0,'-4'6'-12'0,"4"-6"4"16,0 0-2-16,0 0 10 0,-4 11 3 0,4-11 6 16,0 0 3-16,0 0 2 0,-4 7 2 15,4-7 4-15,0 0-7 0,0 0 6 16,0 0 0-16,0 0-3 0,0 0 1 0,12 10 1 15,-12-10-2-15,14 0 2 0,-14 0 5 16,0 0-1-16,23-4-3 0,-23 4 3 16,16-6 0-16,-16 6-1 0,15-7 7 0,-7-1-10 15,-2 0 0-15,-6 8-7 16,8-13 1-16,-8 2-1 0,0 11 1 0,0-17-7 16,0 17 4-16,-10-19 2 0,-2 12-5 0,4-1-3 15,-7 2 7-15,3 0-7 0,-7 5-3 16,5-3 5-16,14 4-3 0,-31 4-3 15,12-3 0-15,2 6 3 0,8 2 6 16,-9-1-5-16,4 6-3 0,2-2 8 0,5 1-8 16,-1 4 2-16,0-5 3 0,8 6-3 15,0-4 2-15,0 4-1 0,4-5 0 16,0 2-5-16,4 1 1 0,-1-3-1 0,1 0-12 16,5-2-4-16,-4 1-9 0,6-1-7 15,2-5-15-15,-3 2-12 0,3-2-17 16,2-4-143-16,-1-2 75 0</inkml:trace>
  <inkml:trace contextRef="#ctx0" brushRef="#br0" timeOffset="-101274.27">19689 11267 557 0,'0'0'-17'16,"8"-8"6"-16,-8 8 2 0,6-11 10 0,-6 11 13 15,4-8 8-15,-4 8 4 0,8-7 3 16,-8 7-2-16,0 0-7 0,0 0-7 0,4-10 5 16,-4 10-7-16,0 0 5 0,0 0-3 15,0 0 2-15,0 0-10 0,0 0 2 16,0 0 2-16,-16 32-5 0,12-24 5 0,-2 1-1 16,-2 3 4-16,4-1-7 0,-3-1 3 15,-1 1-2-15,0 1 1 0,4-3-2 16,-3-1 1-16,-1 2 6 0,0-2-10 0,8-8-2 15,-4 14 0-15,-2-7 9 0,6-7 0 16,-8 8 5-16,8-8 6 0,0 0-9 16,0 0-3-16,0 0 1 0,0 0 4 15,0 0-8-15,0 0 0 0,0 0 5 0,41-21-3 16,-29 13 2-16,3-4 2 0,-3-2-9 16,2 5 7-16,2-2 2 0,-5 3 2 0,6 0-6 15,-11-1 5-15,7 2-2 0,-4-2-3 16,1 4 10-16,-2-1-12 0,1 1 2 15,-9 5-1-15,9-9-10 0,-9 9 6 16,19 0-1-16,-19 0 3 0,0 0 9 0,20 9-9 16,-17-4-10-16,1 2 6 0,0 5 4 15,0-5 3-15,0 3-11 0,4-2 4 16,-8 3 2-16,2 0-5 0,-2-11-4 0,0 17 4 16,0-10-4-16,0-7 2 0,0 12-1 15,0-12 7-15,0 13-9 0,0-13 8 16,4 11-6-16,-4-11 17 0,0 0-12 0,8 1 0 15,-8-1 3-15,0 0-4 0,27-8-1 16,-16 1 4-16,1 2 0 0,2 0-3 16,0 1 6-16,-1 0-2 0,0-2-2 15,2 4-1-15,-7-4 7 0,-8 6 1 0,23-2-10 16,-7 4 1-16,-16-2 10 0,18 6 0 16,-7-2-13-16,-3 1 3 0,4 2 2 15,-5 2-2-15,-3 0 2 0,4 1 1 0,-4 0 0 16,1-3 3-16,-4 8-6 0,3-7 2 15,0 2-17-15,-4-2-7 0,0 2-12 16,0-10-12-16,4 14-12 0,2-6-14 0,-6-8-9 16,8 12-25-16,-3-6-115 0,-5-6 76 15</inkml:trace>
  <inkml:trace contextRef="#ctx0" brushRef="#br0" timeOffset="-100520.33">20687 11037 585 0,'4'-10'-22'0,"0"-1"11"0,4 0 9 16,-1 3 12-16,-3-1 8 0,0-2 12 15,0 1 8-15,5 3 5 0,-3 0-4 16,-6 7 4-16,4-13-14 0,-4 13-3 0,8-9-7 15,-8 9 4-15,0 0 2 0,0 0-8 16,0 0-1-16,0 0 3 0,0 0-8 0,0 0 2 16,-12 45 7-16,8-29-4 15,-7 4-3-15,3 1 0 0,0 1-3 0,1 0 12 16,-3 2-11-16,2-5-5 0,-4 4 6 16,5-1-7-16,-1-3-1 0,0 0 5 0,0-2 3 15,0-2-7-15,1-2 10 0,3-1-2 16,0 0 3-16,0-4 13 0,4 3 3 0,0-11 1 15,-5 10-7-15,5-10-2 0,0 0 0 16,0 0-4-16,0 0-3 0,0 0 1 16,0 0-9-16,13-42 2 0,-2 23-1 15,-3-5-6-15,4-4 0 0,-1-1 5 0,-3-3-5 16,4 0 0-16,-4 0-4 0,2 4 5 16,-3 2-2-16,1 8 1 0,0-6-5 15,-4 8 0-15,3 0-2 0,-3 1 4 0,0 3-4 16,0 5-2-16,-4 7-1 0,4-13 6 15,-4 13-8-15,0 0 7 0,0 0 1 16,0 0-3-16,0 0 2 0,10 32 3 0,-6-19 0 16,-4 2-3-16,3 0 1 0,4 6 1 15,-3-4 0-15,0 2 3 0,1-2-1 0,2 1 2 16,-1-1-4-16,4-1 3 0,-1-1 2 16,-5-2-1-16,8-1-3 0,-1-3 2 15,1-1-3-15,0 2 3 0,2-5 2 16,1-2-3-16,4-3-1 0,2 0-1 0,-4-3-4 15,7-4 3-15,-4-1-4 0,2 0 4 16,-2 2 1-16,-2-5-1 0,-3 3-4 16,1 1 6-16,-3 3-1 0,-3-2-4 15,4 2-3-15,-6 1 1 0,-8 3-2 0,0 0 3 16,23 7 3-16,-18 3-9 0,-1 1 5 16,-4 4 1-16,4-1 2 0,-8 4 3 15,4-1 1-15,0 4 1 0,-4-2-2 0,-1 1 2 16,4 0 2-16,-2 4-6 0,-1-5-9 15,0 1-8-15,3-6-13 0,-5 4-5 16,6-2-19-16,-4-3-9 0,4 0-9 0,0-1-14 16,0 2-11-16,4-4-20 0,2 0-174 15,-1-2 192-15</inkml:trace>
  <inkml:trace contextRef="#ctx0" brushRef="#br0" timeOffset="-100117.13">21406 11363 748 0,'11'-4'-40'16,"-11"4"11"-16,17-14 10 0,-12 9 16 15,2-2 3-15,-7 7 14 0,11-10 7 0,-7 3 5 16,-4 7-8-16,8-11 3 0,-8 11-1 16,4-8 0-16,-4 8-5 0,0 0 3 15,0 0-3-15,0 0-3 0,-16-12-1 0,16 12-1 16,-19 3-4-16,19-3 1 0,-25 9-1 15,13-3-3-15,1 0 3 0,-1 2 1 16,-1 3 2-16,5 1 1 0,-2-1-8 0,1 1 5 16,5 1-1-16,-7-1 1 0,11 3 5 15,0-2-10-15,0-1 2 0,7 0 0 16,-3-1 7-16,-1-2-8 0,2 2 2 16,6-5-4-16,-1 1 5 0,1-3-2 0,1 0 2 15,-1-4 1-15,3 0 1 0,-14 0-7 16,27-8-2-16,-15 0 2 0,-1-8 1 0,1 1-13 15,-2-3 0-15,-4-4-4 0,0 2-1 16,-6-2 0-16,0 2-7 0,0 0-6 16,0 2-3-16,0 4-6 0,-1 0-8 15,-4 2-4-15,5 12 1 0,0-14-8 0,0 14-5 16,0 0-8-16,0 0-102 0,0 0 58 16</inkml:trace>
  <inkml:trace contextRef="#ctx0" brushRef="#br0" timeOffset="-99057.15">21886 11465 447 0,'21'-2'-16'0,"-11"-1"0"16,-10 3 7-16,18-5 10 0,-18 5 5 0,15-7 16 15,-11 2-8-15,-4 5 2 0,7-12-5 16,-7 12-2-16,-4-14 1 0,4 14 0 0,0 0-2 15,-12-14-3-15,6 8 1 0,6 6 2 16,-22-6-1-16,22 6-1 0,-20 0 3 16,8 0 1-16,12 0-3 0,-28 6 1 15,12 0 1-15,5 0-5 0,2 2 7 16,-5 2-2-16,4-4-4 0,4 1-2 0,-2 4 5 16,2-2-4-16,2-2 1 0,1 3-2 15,3-10 1-15,3 15 4 0,-3-15 1 16,10 13 0-16,-2-10-1 0,0 1 1 0,-8-4 1 15,22 0-3-15,-10-3 3 0,6 2 6 16,-6-6 0-16,0-2-5 0,7 1-4 16,-2-9-5-16,-5 1 1 0,4-7 0 0,2-2-5 15,2-6 4-15,-7-4-2 0,7-1 0 16,-3-5 9-16,-1 1-9 0,-1 0 5 16,-7 5 4-16,0 2-4 0,5 5-2 0,-3-1 6 15,-4 7-2-15,1 1-1 0,-3 1 1 16,1 5-8-16,-1 1 5 0,-4 4 1 0,0 10-2 15,-4-13-3-15,4 13 1 0,0 0 0 16,0 0 1-16,0 0-1 0,-37 27 8 16,29-9-8-16,0 2 0 0,1 2 5 15,-5 2-6-15,8 1 2 0,-2 0 1 0,0 1-5 16,-4-2 8-16,10 1-2 0,0 0-3 16,-4 1 6-16,4-2-7 0,0-4 2 0,0 1 4 15,4-1-3-15,2 1-2 16,0-3 0-16,4-4 5 0,5 1-1 0,-7-4 1 15,7 1-5-15,-3-7 1 0,5 3 8 16,-4-4-7-16,6-1 3 0,0-3-7 16,-2-3-2-1,-1 0 8-15,1-5-10 0,-1 2-2 16,3-2 10-16,-4-3-3 0,1-1 1 0,-6 3-2 0,1 1 3 16,-6-2-4-16,6 0-1 0,0 3 3 15,-10-4-2-15,3 3 0 0,-4 8-1 16,11-12 2-16,-11 12-1 0,0 0 1 0,-4-13 2 0,4 13-5 15,0 0 1-15,0 0 0 0,-20 0 3 16,20 0-2-16,0 0-4 0,-19 13 0 0,10-2 0 16,7-3 7-16,-4 4-6 0,2-3 4 15,0 5 7-15,2-5-2 0,2 3-6 16,-5 1 4-16,5-13-2 16,0 20 0-16,5-8 1 0,-3-2 1 0,6-2 4 15,0 0-8-15,2-3 3 0,-6 0 3 16,10 1-4-16,-1-6 1 15,0 1 3-15,-13-1 1 0,27-7-5 0,-12 2 8 0,-3-3-3 16,9-4-3-16,-5-4 0 0,3-1 0 16,-3-6 2-16,2-6-5 0,5-2 2 0,-2-4 1 15,-2-2-4-15,-4 5 0 0,1 0 3 16,0-1 5-16,-3 2-6 0,-2 3-1 16,2 3 10-16,-6 3 0 0,5 2-9 0,-6 4 2 0,2-1 4 15,-8 4-9-15,7 2 0 0,-6 4 3 16,-1 7 4-16,0 0-2 0,0 0-6 15,0 0 9-15,0 0-5 0,0 0 0 0,-41 27 3 16,33-6 0-16,-4-2-8 0,5 4 8 16,-3 6-2-16,4-4 0 0,-2 6 0 15,2 0 1-15,2-5 9 0,1 1-11 0,3 1 5 16,-5-1 0-16,5-2 3 0,0-1-10 16,5-3 6-16,-2 1 0 0,5-4 0 15,-2 0-1-15,-2-1 3 0,8-2-6 0,-1-5-9 16,-4 1-13-16,-2 0-21 0,6-5-25 15,-1 0-34-15,0-5-164 0,-10-1 215 16</inkml:trace>
  <inkml:trace contextRef="#ctx0" brushRef="#br0" timeOffset="-94009.48">18629 7413 57 0,'-4'-10'42'15,"4"10"-8"-15,-4-12 6 0,4 12-10 16,-10-15 2-16,10 15 3 0,-5-13-4 0,5 13-1 16,-4-11-1-16,4 11 2 0,-4-7 3 15,4 7-2-15,0 0-3 0,-5-13 0 16,5 13-2-16,0 0-8 0,-4-11 3 0,4 11 1 15,0 0-8-15,0 0-5 0,0 0-2 16,0 0 1-16,0 0 0 0,0 0-2 16,0 0 5-16,0 0-7 0,0 0-1 15,-15 36 3-15,11-21-2 0,4 1 1 0,0-1-1 16,0 2 3-16,-4-1-5 0,0 3 4 16,4-2-3-16,0 2 0 0,-4 1-2 15,4-4-2-15,0 2 4 0,0 0 4 0,0-1-1 16,0-2-3-16,0 1 0 0,4-4-4 15,-4 1 9-15,0-4 1 0,0 1 2 16,0-1 6-16,4-1 2 0,-4-8 2 0,4 16 1 16,-4-16-5-16,9 7 14 0,-9-7-11 15,19 0-1-15,-19 0-3 0,23-4-4 16,-15-4 4-16,6 1 0 0,2-5-1 16,-1-1-1-16,0-1 3 0,5-3-8 0,-2-3-3 15,1 3-4-15,-2-3 1 0,2 1 1 16,-2-2 1-16,-3 6-6 0,0-2 5 0,-2 1 2 15,3 1-3-15,-11 6-5 0,7-5-6 16,1 8-10-16,-8-5-13 0,6 4-14 16,-6-1-17-16,-4 8-14 0,12-10-12 15,-12 10-17-15,8-4-137 0,-8 4 240 0</inkml:trace>
  <inkml:trace contextRef="#ctx0" brushRef="#br0" timeOffset="-93445.11">19087 7708 580 0,'0'0'-45'0,"0"0"7"16,-8 11 11-16,8-11 7 0,0 0 2 15,-2 8 6-15,2-8 0 0,0 0 8 0,0 0 1 16,-4 13 4-16,4-13 7 0,0 0 6 16,0 0 0-16,-4 8 7 0,4-8 6 15,0 0 3-15,0 0 0 0,0 0 0 0,0 0-3 16,0 0 1-16,0 0-5 0,0 0 0 15,0 0-2-15,0 0 2 0,26-17-4 16,-26 17 0-16,11-12-6 0,-7 4 2 16,0 0-5-16,-4-2-2 0,0 10 1 0,8-16-2 15,-4 8 2-15,-4 8-7 0,3-12 2 16,-3 12 2-16,0 0-1 0,-11-17-3 16,11 17-3-16,-12-8-2 0,12 8-2 0,-19-1-2 15,19 1 2-15,-22 1 0 0,10 4-2 16,1 2 0-16,-1 0 1 0,-3-1 0 15,2 1 0-15,0 6 2 0,3-2 0 0,1-2 5 16,-4 5-4-16,5-5-1 0,1 3 1 16,-1 1-2-16,8-3 2 0,-4 3 2 0,0-4-4 15,4 2 4-15,4-2 1 0,0 2 5 16,0-2-6-16,7 1-1 0,-3-1-7 16,5 0-2-16,0-2-4 0,1-2-5 15,0 1-5-15,0 0-6 0,-1-3-10 0,2 1-12 16,-3 0-11-16,6-1-104 0,-6-3 57 15</inkml:trace>
  <inkml:trace contextRef="#ctx0" brushRef="#br0" timeOffset="-92688.52">19546 7552 414 0,'8'-13'-18'0,"-8"1"8"15,4 5 8-15,5-2 8 0,-5 1 1 16,-4 8-4-16,6-12-1 0,-6 12 2 0,0-14 2 16,0 14-5-16,5-8-2 0,-5 8 4 15,0 0-2-15,0 0 4 0,0 0-1 0,0 0-1 16,-36 19-1-16,25-10 3 0,-5 2-1 15,2 4-2-15,-1-1 4 0,-5 1 2 16,1 2-5-16,5 2 5 16,-2-2-1-16,-3 1-2 0,6-1 3 0,-2-2-2 0,2 2 0 15,-1-2 0-15,5-2-3 0,0-2 5 16,1-2 3-16,-3 2 3 0,3-2 4 16,0 2 10-16,8-7-3 0,-8 4 1 15,8-8-4-15,0 0-2 0,0 0-2 0,0 0 0 16,0 0-1-16,20 5-6 0,-20-5 3 15,19-11-4-15,-6 5-5 0,-4-1 2 0,6 0 0 16,-7 1-3-16,9-2 0 0,-6 4-4 16,1-2 7-16,-1 1-7 0,-3 0 2 15,-8 5 0-15,18-6-4 0,-14 4-2 16,-4 2 4-16,0 0-4 0,23 5 1 0,-23-5-1 16,8 11-1-16,-4-7 0 0,3 6 1 15,-7-3 3-15,4 5 0 0,0-4 0 0,-4 3 1 16,0-2 1-16,0-9-1 0,4 21-1 15,-4-9-1-15,4-2 1 0,0 0 3 16,2-3 0-16,-2 5 3 0,0-4-1 16,4 1 0-16,3-1 2 0,-3 0-3 0,5 2 2 15,-3-6 0-15,3 0 2 0,2 2 0 16,1-4-4-16,-6 0 3 0,6-2-2 16,-1-2 0-16,0 0 2 0,1-2 3 15,-2-2-7-15,-2 2-3 16,3-3 5-16,-2-1-2 15,-3 1 0-15,3 3-1 0,-4-2 3 0,1 2-5 0,2-2-1 0,-12 6 6 0,10-8-7 16,-10 8-2-16,12-5 0 0,-12 5 2 16,0 0-1-16,0 0 7 0,0 0-3 15,0 0-3-15,0 0-1 0,0 0 3 16,0 25 0-16,0-25-3 0,-8 15-2 0,8-15-6 16,-4 19-1-16,4-9-4 0,0-10-6 15,4 18-2-15,-4-10-3 0,4 2-11 16,4 1-11-16,-1-2-9 0,1 2-12 0,4-2-97 15,-1 1 57-15</inkml:trace>
  <inkml:trace contextRef="#ctx0" brushRef="#br0" timeOffset="-91390.4">20259 7777 419 0,'0'0'-17'0,"0"0"10"16,0 0 8-16,0 0 6 0,0 0 3 15,0 0 2-15,0 0 0 0,0 0 1 16,0 0-2-16,0 0 0 0,0 0-2 0,0 0 1 15,-34-9 2-15,34 9-3 0,-19 4 3 16,6 1 2-16,-6-2-2 0,6 5 1 16,-5-3-4-16,0 2 0 0,-1 2 2 0,3 2-6 15,-3-4 4-15,5 3-3 0,-2 4 0 16,-3-4-2-16,6 1 5 0,3 0 1 16,1-1-3-16,0 2 0 0,1-2-3 0,-2 2 5 15,10-2-3-15,-4 1 0 0,8 2-2 16,-4-5 2-16,10 6 1 0,-2-4-1 0,1 0 1 15,8 2-4-15,-6 0 1 0,12-7 1 16,-7 3-1-16,6-3-2 0,-3 1 3 16,4-5 2-16,-5 2-2 0,4-3 4 15,0-3-2-15,1 2 2 0,0-5 0 0,-1-2-7 16,1-2 3-16,4-2 0 0,-5 0 1 16,1-4-6-16,2-3 6 0,-6-1-7 15,0-1 0-15,3-3 3 0,-3 1-3 16,-3 0 2-16,-1 3-3 0,1 0 2 0,-6 3 3 15,2 0-3-15,-1-1 1 0,-3 1-3 16,5 1 0-16,-7 4 6 0,-2 0-1 0,5-1-1 16,-5 1 0-16,1 1-1 0,-1 3 3 15,6-1-6-15,-10 9 10 0,8-15-3 16,-7 7-1-16,-1 8 1 0,9-12-1 16,-9 5-3-16,0 7 4 0,8-10-4 0,-8 10 3 15,4-10-2-15,-4 10 1 0,4-10-3 16,-4 10 2-16,0 0 1 0,3-11-6 15,-3 11 4-15,0 0 2 0,0 0 7 16,4-15-10-16,-4 15 3 0,0 0-2 0,-4-18 0 16,8 11 0-16,-4 7-1 0,0-17-2 15,0 17 2-15,0-18-2 0,0 18 6 16,-4-17-4-16,4 17-2 0,0-15 2 0,0 15 3 16,0-14-4-16,0 14-1 0,0-11 0 15,0 11-1-15,0 0 0 0,0-13-1 16,0 13 2-16,0 0-2 0,0 0 1 0,0 0 2 15,0 0 0-15,-29 17-1 0,21-10 2 16,-6 5 1-16,0 0-3 0,0 4-1 0,-3-2 5 16,-6 6 7-16,5 0-9 0,-1 3 2 15,-1 0 2-15,-3 1-1 0,5 1-2 16,0-1-3-16,4 0 2 0,4-1 1 16,-3-3 1-16,5 1 2 0,-3-1 2 0,3 1-3 15,4-1 0-15,4-1 3 0,0 0-1 16,0-5-1-16,0 4 3 0,8 0-7 15,3 0 0-15,-3-5 3 0,9 3 0 0,-7-1-2 16,4-2 3-16,4-1 0 0,0-3 1 16,-2-1-5-16,-5 0 5 0,8-2 2 15,1-2-10-15,-6 0 6 0,9-4 1 0,-6 0 3 16,2-4-5-16,0 0-3 0,-2-2 5 16,7 1-6-16,-8-2 1 0,3-3-4 15,-1-1 9-15,-2 0-4 0,-1 3-1 16,-3-2 1-16,3 3 1 0,-7-5 14 0,2 7-10 15,-3-2-9-15,4 0 4 0,-3-1-4 16,-8 8 3-16,10-10 4 0,-6 6-10 16,-4 4 0-16,0 0 3 0,0 0-6 15,0 0 9-15,0 0-2 0,0 0 0 0,0 0-1 16,0 0 1-16,-32 14 2 0,28-6-1 16,-1 2 0-16,1-1 4 0,-5 3-1 0,5-4-1 15,4 3 0-15,0 2 7 0,0-13-4 16,4 21 5-16,0-7-7 0,5-2 3 15,-1-3-4-15,7 4 2 0,-6-1-1 16,0-1-2-16,6-3 1 0,-7 3-6 0,7-5-13 16,-7 2-12-16,0-4-25 0,2 2-43 15,-2-2-152-15,-8-4 230 0</inkml:trace>
  <inkml:trace contextRef="#ctx0" brushRef="#br0" timeOffset="-69134.76">17915 11745 73 0,'0'0'25'0,"0"0"2"16,12 3-4-16,-12-3 5 0,0 0 5 15,0 0 0-15,0 0-2 0,0 0-5 16,0 0-1-16,0 0 2 0,15 0 1 16,-15 0-3-16,0 0-3 0,0 0 5 0,0 0-2 15,0 0 1-15,0 0 2 0,0 0 3 16,0 0 0-16,0 0-6 0,0 0 6 0,0 0 5 16,19 0-5-16,-19 0 0 0,16 5-2 15,-2-3-3-15,4 3-3 0,0 2-1 16,9-3 6-16,-4 1-10 0,7-1 5 0,1 1 5 15,2 1-9-15,3-2 2 0,0 4 4 16,8-3 4-16,-6 3-5 0,4-4 3 0,0-1-6 16,4 2 0-16,-3 0-1 0,6-3-1 15,-3 4-1-15,0-4 4 0,1-2-6 16,2 2 2-16,6 1 0 0,-6 0 3 16,5-3-4-16,2 0 7 0,2 2-8 15,-4-2 1-15,3 2 1 0,6 2-2 0,1-4-1 16,-11 1 3-16,6-1-3 0,-2 0-1 15,-4 3 0-15,3-3 2 16,-2 4-3-16,0-4 4 0,0 0-2 16,3 0 5-16,-2 0 1 15,2 0 0-15,-5 0-4 0,5 0-1 16,-2 0 4-16,-2 4-1 0,5-4-3 16,0 0 0-16,-2 0 4 0,-5 0 1 0,1 0-5 15,1 0 8-15,-2-4-11 0,-2 4 0 0,-1 0 3 0,-2 0-3 31,-1 0-1-15,-6 0 1-16,-2 0-1 0,-6-4 0 0,5 4 1 0,-8-3 2 0,4 3-1 0,-10 0 0 0,-2-1-3 0,3 2-1 16,-4-2 0-16,3 1-3 0,-4 0 2 0,-4 0-3 0,4-4 0 15,0 2-1-15,0 2 0 0,0 0 0 16,1 0-3-16,-3 0-1 0,7-2 1 16,-2 2-1-16,-1 2-1 0,3-2 0 0,3-2 0 15,-3 2 0-15,5 2 1 0,-1-4-2 16,-7 2 0-16,6 0 4 0,2 2-2 15,-5-2-2-15,-4 0 5 0,5-2-2 0,-3 4-1 16,-2-4 1-16,1 2-1 0,2-3 0 16,0 3-2-16,-2 0 0 0,-3 0-1 15,6-3 0-15,-7 3 2 0,5 0-1 0,-5 0 3 16,7-2-2-16,-7 2 0 0,5 0 0 16,-5 0 0-16,1 0 2 0,-1 0-1 15,-4 0-2-15,-12 0 3 0,28-2-4 0,-14 2-2 16,-4 2 15-16,-10-2-14 0,19-2-1 15,-19 2-5-15,15 0-4 0,-15 0-16 0,12-4-4 16,-12 4-11-16,0 0-18 16,17 4-20-16,-17-4-10 0,0 0-16 0,0 0-14 15,0 0-29-15,0 0-285 0,0 0 55 16</inkml:trace>
  <inkml:trace contextRef="#ctx0" brushRef="#br0" timeOffset="-50335.29">10151 11185 315 0,'0'0'33'0,"0"0"-12"0,0 0-7 0,16 0 3 0,-16 0 11 16,0 0 7-16,0 0 1 0,0 0-5 16,0 0 5-16,0 0 4 0,0 0-3 15,0 0 5-15,0 0-4 0,0 0-1 0,0 0 2 16,0 0 5-16,0 0 2 0,0 0 2 15,0 0-1-15,0 0-6 0,0 0-3 16,0 0 0-16,0 0-2 0,0 0-6 16,0 0-5-16,0 0 4 0,15 3-3 15,-15-3-1-15,0 0 5 0,0 0 3 0,-11 24-2 16,7-13-3-16,4 1 2 0,-5 1 2 16,1 2 0-16,1-1-2 0,-1 1 1 0,2 2 1 15,-6 5-6-15,1-2 1 16,2 1-1-16,-2-1-3 0,3 0-2 0,-3 1-2 15,2-1 0 1,1-2 0 0,-3 2-6-16,3-6 2 0,0 1-5 15,2 0-13-15,-4 1-17 0,1-2-11 0,1-2-10 0,3 2-15 0,1-4-8 16,0-10-7-16,0 19-12 0,0-8-9 0,5-5-12 0,2 2-16 16,-1-2-23-16,-6-6-188 0,27 4 155 0</inkml:trace>
  <inkml:trace contextRef="#ctx0" brushRef="#br0" timeOffset="-49661.3">10461 11160 794 0,'0'0'-66'0,"-20"0"5"0,20 0 13 16,0 0 8-16,0 0 10 0,0 0 7 0,0 0 8 16,0 0 5-16,0 0 6 0,0 0 0 15,0 0 8-15,0 0-3 0,0 0 2 16,-16-5 0-16,16 5 3 0,0 0 3 0,0 0 0 15,0 0 3-15,0 0 3 0,0 0-2 16,4-15 4-16,-4 15-4 0,0 0-5 16,0 0-2-16,12-9-1 0,-12 9 1 0,16 0 2 15,-16 0 0-15,25 2-2 0,-14 0 5 16,1 0-4-16,2 1 4 0,-2 2 3 16,0 3-6-16,6-1 3 0,-4 5 6 0,2 0 0 15,-4-4-1-15,6 5-1 0,-8-1 1 16,4 2-5-16,-4-2 0 0,-2 4 4 15,2-4 3-15,-9 2-9 0,-1 2 7 0,-1-1 2 16,-9-3-6-16,5 3 1 0,-8 1 0 16,-3-4-1-16,-6 1 0 0,2-5 5 15,-6 3-5-15,3-2-6 0,-4-1 10 16,-1 0-8-16,2-5 1 0,3 1-2 0,0-2-2 16,3-2 3-16,-2 0-2 0,4 0 0 15,-2 0-1-15,20 0-2 0,-29-2-3 16,18 0-6-16,-3 0-8 0,14 2-9 0,-16-4-8 15,16 4-8-15,0 0-12 0,-7-10-13 16,7 10-12-16,0 0-16 0,0 0-133 16,0 0 77-16</inkml:trace>
  <inkml:trace contextRef="#ctx0" brushRef="#br0" timeOffset="-48893.4">10494 11585 565 0,'7'10'-30'0,"-7"-10"6"16,10 8 8-16,-10-8 9 0,4 6 7 0,-4-6 6 16,6 7 4-16,-6-7 7 0,6 7-1 15,-6-7 4-15,0 0-7 0,0 0 7 16,8 8-4-16,-8-8 0 0,0 0 0 0,0 0-2 15,0 0 2-15,0 0-1 0,14 6 2 16,-14-6-5-16,12 0 2 0,-12 0-5 16,20-2 4-16,-20 2 0 0,22-7-2 0,-11 6 3 15,4-9-3-15,-3 2 0 0,5 2 0 16,-2-5-5-16,1-1 1 0,-4-1 1 16,5 1-5-16,-2-3-2 0,-3 2 7 0,-2-2-4 15,2 0-3-15,-4 6 1 0,3-3 2 16,-6 1 1-16,6-1-1 0,-4 4 0 15,-6-2-1-15,8 3-3 0,-9 7-2 16,6-16 5-16,-6 16-2 0,0-11-4 0,0 11 4 16,0 0 0-16,-6-16-4 0,6 16-1 15,0 0 7-15,-17-5-5 0,17 5 0 16,0 0-2-16,0 0 1 0,0 0-3 16,0 0 1-16,-31 11-1 0,31-11 3 0,-6 6 0 15,6-6 2-15,-6 8 1 0,6-8-4 16,0 0 0-16,-9 12 3 0,9-12 1 0,0 0 4 15,0 0-4-15,9 16 1 0,-9-16 0 16,8 4-3-16,3-1 6 0,-11-3-5 16,16 5-1-16,-5-5 6 0,3 3 0 0,-14-3-3 15,23 3-1-15,-14-3 2 16,-9 0 2-16,19 0 1 0,-8 2-3 0,-11-2-1 16,17 0 2-16,-17 0 1 0,13 0 1 15,-13 0-2-15,11 2-4 0,-11-2-2 0,0 0-1 16,8 5 2-16,-8-5 6 0,9 5-1 15,-9-5 6-15,2 11-11 0,-2-11 4 16,0 12 0-16,4-3 3 0,-4-9-3 16,0 19 0-16,0-8 2 0,0-11-6 0,0 16 5 15,0-6 2-15,4 0-1 0,-4-10-5 16,2 17 4-16,2-6 5 0,3-5-8 0,-2 2 1 16,2-1 1-16,4 1 2 0,-6 0 9 15,10-1-10-15,-5-2 1 0,2-2-13 16,-1 2 7-16,4-2-5 0,1-1 2 15,-3 0-9-15,-1-2 5 0,7-2-4 0,-19 2-8 16,22-5-10-16,-10 2-5 0,3 1-8 16,-4-1-9-16,-3-2-14 0,2 1-9 0,0 0-114 15,-10 4 65-15</inkml:trace>
  <inkml:trace contextRef="#ctx0" brushRef="#br0" timeOffset="-47953.72">11293 11533 485 0,'0'0'-23'0,"0"0"6"16,0 0 9-16,0 0 7 0,0 0 11 16,0 0 3-16,0 0 3 0,0 0 2 0,0 0 1 15,0 0 1-15,0 0-4 0,0 0 0 16,0 0 6-16,0 0-9 0,0 0-2 0,0 0-3 15,5-6 6-15,-5 6-6 0,0 0 3 16,11-7-3-16,-11 7-1 0,0 0 1 16,12-8-4-16,-12 8 1 0,6-7-2 0,-6 7-1 15,0-13 9-15,0 13-8 0,4-8 1 16,-4 8-1-16,0 0-2 0,0-17 0 16,0 17 0-16,0 0 0 0,-10-8 4 0,10 8 3 15,0 0-8-15,-20 0 3 0,20 0-2 16,0 0 2-16,-30 8-2 0,20-3 2 15,0 3 1-15,4 0-2 0,-5 1 0 0,6 2 3 16,-2-2-5-16,0 2 2 0,3-2 0 16,4-9 4-16,-4 22-6 0,4-10 8 15,4-3-2-15,0 2 2 0,3-5-3 16,-6 5 2-16,10-3-2 0,-4-1 0 0,7 1-1 16,-4-4-4-16,3 1 4 0,2 0 0 15,-3-2-3-15,4-3 7 0,-2 0-12 16,4-3 5-16,-2-2 2 0,0 0 0 0,2-2-6 15,4-5 1-15,-2-1 2 0,-2 1-4 16,1-7 0-16,-2 0 4 0,-1-1-3 16,0-4 2-16,2 0-4 0,-6-1 4 0,5 0-7 15,-8 2 5-15,-2 3 7 0,4 0-3 16,-6 1 4-16,6 1 0 0,-5 3 0 16,2 0 1-16,-1 5 1 0,-3-1-4 0,-3-1 3 15,6 5-4-15,-7 7 1 0,4-14 2 16,-4 14-5-16,4-8 3 0,-4 8-2 15,0 0 6-15,0 0 0 0,0 0 3 16,-20 22-1-16,13-11-4 0,-1 1 7 0,2 1-2 16,-5 2 0-16,6 2-3 0,-6 1 0 15,3-2-2-15,0 5 4 0,-3-4-3 16,5 5 4-16,-5-4 2 0,10 2 0 0,-6-1 1 16,-1-2 1-16,5-2-4 0,-1 2 4 15,4-5-1-15,0 3-5 0,0-3 3 16,4 0 7-16,3 1-6 0,0-2-5 0,-2-2-1 15,4 2 0-15,-1-4 4 0,3 1-9 16,2-3-1-16,-2 0 1 0,-3-3 7 16,7-2-11-16,-15 0-4 0,26-4-1 0,-12-2 0 15,0-2-1-15,-2 2 4 0,-1-5-3 16,1-1-1-16,-1 1-2 0,3 2 9 16,-4-3-2-16,-4 1 3 0,5 1-3 0,-6 3-6 15,6-1 11-15,-8 1-5 0,-3 7 1 16,13-13 2-16,-10 9 0 0,-3 4 3 15,10-11-4-15,-10 11 0 0,0 0-3 16,6-4 8-16,-6 4-3 0,0 0-1 0,0 0 3 16,0 0-5-16,0 0 0 0,0 0 3 15,-2 27 3-15,2-27-5 0,0 17 1 16,0-7 1-16,0-10-9 0,2 17-5 0,3-5-6 16,-1-4-8-16,1 5-10 0,2-2-12 15,4 0-11-15,1-5-20 0,2 4-25 0,-2 0-108 16,6-3 73-16</inkml:trace>
  <inkml:trace contextRef="#ctx0" brushRef="#br0" timeOffset="-47019.99">12029 11563 536 0,'-6'13'-17'0,"6"-13"4"0,0 0 4 0,-1 9 7 16,1-9 9-16,0 0 8 0,0 0 5 0,0 0 17 15,0 0-6-15,0 0 3 0,0 0-8 16,0 0-1-16,0 0-5 0,-15 3-2 15,15-3 4-15,0 0-8 0,0 0 3 16,0 0-6-16,0 0 0 0,-10 7 10 0,10-7-8 16,-8 8-7-16,8-8 2 0,-16 9-1 15,8-4-2-15,8-5-1 0,-18 14 1 16,12-10 1-16,0 4 2 0,6-8-4 0,-17 12 3 16,13-7-5-16,4-5-1 0,-12 11 3 15,1-10 2-15,11-1 8 0,-5 8-8 16,5-8 6-16,0 0-5 0,-11 8 4 0,11-8 3 15,0 0-1-15,0 0-5 0,0 0 1 16,0 0 3-16,0 0-9 0,0 0 6 16,19-29 4-16,-8 18-1 0,-3 0-8 0,0 2-5 15,2-2 3-15,0-1-6 0,-4 2 4 16,5 0 1-16,0 1 0 0,-2 0 2 16,-2 2-5-16,3 0 5 0,1 2-9 0,-11 5 1 15,16-8 3-15,-9 3 7 0,-7 5-7 16,16-2 2-16,-16 2 0 0,20 4-9 15,-20-4 7-15,13 6-5 0,-2-1 5 16,-6 0 4-16,-5-5-7 0,11 7 7 16,-5 0-1-16,-6-7-6 0,8 10 6 0,-6-3-8 15,-2-7-2-15,6 8 2 0,-6-8 2 16,4 9-3-16,-4-9 3 0,7 7 0 16,-7-7-3-16,0 0 6 0,4 8-2 0,-4-8 7 15,0 0-5-15,0 0-4 0,0 0 6 16,0 0-2-16,0 0-2 0,23-15 3 15,-17 9 0-15,-6 6 1 0,10-7-3 0,-10 7 9 16,14-4-11-16,-14 4 1 0,8-8 5 16,-8 8 3-16,0 0-2 0,11-5-6 0,-11 5 4 15,0 0 0-15,11-4 5 0,-11 4 1 16,0 0 2-16,0 0-7 0,10 17 3 16,-6-13-2-16,-4-4 7 0,0 15-3 15,0-15-1-15,0 13 4 0,2-6-6 0,-2-7 3 16,-2 17 5-16,2-17-9 0,2 15 3 15,-2-7-9-15,0-8-5 0,0 13-5 16,4-4-7-16,-2-2-6 0,2 4-11 0,3-2-14 16,-2-1-16-16,6 0-20 0,0-3-154 15,-1-1 237-15</inkml:trace>
  <inkml:trace contextRef="#ctx0" brushRef="#br0" timeOffset="-46659.72">12023 11337 583 0,'0'0'-47'0,"-1"-9"8"0,1 9 4 0,0 0 13 16,0 0 12-16,0 0 5 0,-7-11 8 15,7 11 0-15,0 0 5 0,0 0 1 16,0 0 4-16,0 0-1 0,0 0 5 0,-8-9 8 16,8 9-2-16,0 0 0 0,0 0 8 15,0 0-8-15,0 0 1 0,0 0 1 16,0 0-12-16,0 0 4 0,0 0-2 0,0 0-10 15,0 0-12-15,0 0-17 0,0 0-19 16,0 0-34-16,0 0-115 0,0 0 65 16</inkml:trace>
  <inkml:trace contextRef="#ctx0" brushRef="#br0" timeOffset="-28350.45">12049 11851 515 0,'0'0'-20'0,"0"-16"8"0,0 16 0 0,0 0 5 16,0 0 1-16,0-15 10 0,0 15 6 0,0 0 4 15,0 0 5-15,-4-12 4 0,4 12-1 16,0 0-2-16,-11-7-3 0,11 7 4 16,-12-9-4-16,-3 8 8 0,-1-5-8 15,-6 5 12-15,-6-3-11 0,0 0 7 0,-10 0-5 16,1 3-1-16,-7-3 6 0,-5 0-5 16,-5 0 2-16,1 0-2 0,-14 2 2 15,3-3-1 1,-2 0 1-16,0-1-4 0,0 2 4 15,-2-2 2-15,1-1-5 0,6 3 4 0,-3-3-5 16,5 3-3-16,8 2 8 0,-1-4-2 0,3 1-3 16,2 4-8-16,1-5 14 15,2 5-6-15,5 1-2 0,-2-4 9 0,5 1-12 0,4 2-1 16,-6-3 4-16,1 4-6 0,8-1 3 16,-2 1-5-16,4 0-1 15,5 0-4-15,-1 0 12 0,-2-4-4 16,9 4-6-16,-3 0-1 0,4 0 2 0,-2 0-1 0,17 0-5 15,-27 0-1-15,15-2-1 0,12 2 6 16,-21 2-4-16,21-2-5 0,-16 0-5 0,16 0 10 0,-12 0-18 16,12 0-5-16,0 0-2 0,-17 0-5 15,17 0-5-15,0 0-5 0,0 0-6 0,-10 5-11 16,10-5-8-16,0 0-14 16,0 0-19-16,0 0-182 0,0 0 202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05:06:47.643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328 1232 2356,'-3'1'24,"-1"-1"8,-4 2-28,0-1-8,-3 2 8,1-2-8,-1 2 32,2-1 24,2 1 8,2 2-4,1-1-12,2 2 16,2 0 0,0 2-16,3 2 8,2 0 12,-1 2-16,2-1 4,-1 2-24,2-1 64,-1 3-32,4-3-16,-1 0 4,2 0-24,1-1 28,2-1-20,2 0 16,3-2-8,0 0-8,2-3-12,3-1 28,3-1-36,2-5 24,2-2 4,2-4-16,2-4 0,2-5-28,0-6 12,5-5 8,-1-8-12,3-6 16,3-8-20,1-8 8,1-6-16,2-8 20,2-3-4,3-2 8,1-2-20,2 0 36,2 1-4,5 2-16,-1 2 4,2 4-20,-3 6 0,0 5 24,-4 7-12,-2 7 0,-2 3-4,-5 8 12,-4 2-12,-3 5 12,-6 4-24,0 6 16,-4 5-16,-3 1 44,-2 6-44,-2 2 8,-2 3 4,-2 3 12,0 2-20,-3 2-12,-3 2 24,-1 3-24,-1 2 32,-5 0-8,1 2-20,-2 0 4,-3 2 8,-2 0-36,-3 0 20,-2 0-4,-3 0 4,-2-1-8,-3-1 36,-3 0-16,-5-1-4,-3-1 8,-6 0 16,-4-4-24,-5 0 0,-5-2 16,-5-3-32,-5-1 4,-4-3 4,-8-2-32,-6-2 12,-8-2 4,-9-4-12,-6 1 16,-6-3-16,-3 0 32,-4 2-24,0 0 4,-3 2 24,2 2-20,1 1-8,7 1 8,3 3 4,8 1 24,4 3-4,6 3-4,6 2 24,6 3-16,6 2 12,9 2 16,8 1 16,5 2-24,8-1 8,5 2 16,6-1 4,5 1 0,5-1-16,7-1 4,5 0-16,7-2 4,7 0 40,6-2-52,7 0 12,7-5 0,6 0 12,7-3-12,8-4-32,10-3 12,8-4-20,10-6 0,10-4 20,8-5-12,6-4 0,3-2 4,2-5-12,-1 0 44,-4-1-12,-6 0-4,-9 3 16,-9 4-20,-11 1 16,-9 2-8,-9 5-16,-7 1-8,-8 3-32,-7 2 8,-6 2 24,-6 2-40,-6 2 16,-7 1-4,-5 1-8,-5 3-24,-2-1-4,-12 3 4,-12 0 4,-9 0 8,-8 0 12,-7 0-24,-8 0 12,-6-1 12,-3 0-20,-3 1 32,0-4-12,-3 1-4,5-2 12,3-1-4,3 0 0,5 0-4,6 0-24,2-1 4,5-2-36,2-1-12,2-1-8,5-2-20,0-2-16,3 0-36,1-3-28,2 0-364,-1-3 200,4 3-360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05:06:52.8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nkEffects" value="pencil"/>
    </inkml:brush>
  </inkml:definitions>
  <inkml:trace contextRef="#ctx0" brushRef="#br0">0 481 1920,'0'0'16,"1"-4"-8,1-1 4,0-3-8,0 0 0,0-2 12,1 1 20,-2 1 8,2 0 36,0 0-28,-1 1 12,0 3-4,0-1-8,1 0 20,-2 1-20,1 1-8,-2 2 4,2-3-12,1 0 8,-2 1 16,1 0-20,-1 2 20,3 5-12,0 1-28,3 3 36,1 4 4,0 0 0,2 3 24,2-2-32,0 2-4,2-2 0,0 1 0,2 0-8,-1 0-4,1-1 24,3 0-24,-1-1-8,5 0 8,2-1 0,3 0-12,3-2 24,2-1 8,3-3-36,3-1-16,0-1 4,3-3-4,5-4 4,4-3 0,2-3-16,7-5 8,3-4-12,5-5 8,4-4 16,4-5-16,4-3 4,4-4 24,2-3-52,1 1 4,-2-1 48,-3 2-12,-5 3-16,-2 2 12,-7 6-24,-4 0 12,-4 6 8,-6 3 24,-3 4-28,-3 5 16,-4 2 4,-3 5-20,1 5 4,-2 4 24,-2 4-32,0 4 0,-1 4-8,0 3 16,-1 3 12,-1 4-12,0 0-8,-2 5-4,0 1 20,-2-1 4,-3 1-20,-3-2 16,-1 0 20,-2-1-24,-2-4 8,-3-1-36,-1-4 4,-3 0-4,-1-4 4,-1 0-8,0-2-16,-2-1 28,0-1-8,-3-1-24,-1-2 24,-1-1-8,-1-4 4,-2 0 24,-1-3-32,-12-5-12,-11-4 12,-5-4-16,-5-1 12,-4-2-20,-2 1-8,-2-2 36,-2 0-20,2 2 16,-2 1 16,0 2-8,1 1-4,-1 2 8,2 0-4,-1 4 8,2 0 4,3 4 4,1 0 16,4 4 0,1 0-12,3 2-24,3 1 16,1 1-4,3 0 0,2 1 8,2 2-8,1-2-16,1 2 12,4-3-8,1 1-24,-1-1-20,2 0-36,1 0-44,0-1-48,1 0-56,0-1-460,-1 1 244,3-2-444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5T00:02:08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7483 4763 946 0,'4'12'-8'0,"-4"-12"9"0,0 0-1 0,0 0 7 0,0 0 12 0,4 9 12 16,-4-9 15-16,0 0 17 0,3 8 4 15,-3-8 2-15,0 0 2 0,0 0 3 0,0 0 4 16,0 0 3-16,0 0 3 0,0 0 1 16,0 0 2-16,0 0 1 0,0 0-4 15,0 0 1-15,0 0-5 0,0 0 0 0,-7 11 0 16,7-11-1-16,0 0 1 0,0 0-3 15,18 9 1-15,-9-7-4 0,4 4-2 250,7-4-2-250,2-2-5 0,6 5-7 0,5-4-3 0,11 3-2 0,3 2-4 16,9-4-7-16,14 0 4 0,5 0-5 0,18 1-3 0,6 0-3 0,0-1 0 16,46 1-3-16,-2 1 1 0,-19-4 3 0,24 0-5 0,-7 4-6 0,2-4 2 15,1 4 5-15,-24-4-3 0,21 3 0 0,-21-3-3 0,-15 1 17 0,2-2-13 0,-2 1-8 16,3-3-4-16,0-1 11 0,-5 4 1 0,-3-5-9 0,-4 2 5 0,0-2-10 0,-17 2 2 0,-3 0 3 16,-6-1-8-16,-4 2 7 0,-12-1 7 0,-4 0-10 0,-5 3 5 0,-8-4-4 15,1 3 2-15,-9-2-4 0,2 1 1 0,-5 2-7 0,-3-2 5 0,-3 0-6 0,-1 2-3 0,-2-4 7 16,-2 4-8-16,1 0-4 0,-16 0 2 0,22 0-12 15,-11-2 9-15,-11 2 7 0,20-2-7 0,-20 2 8 0,17 0-4 0,-17 0-2 0,12 2-4 0,-12-2 2 0,0 0 3 0,22-2-7 0,-22 2 0 16,0 0 0-16,0 0 1 0,0 0 5 0,0 0-2 0,0 0 1 0,0 0-2 16,0 0-3-16,0 0 4 0,-48-7-5 0,29 7-1 15,-6-1 0-15,-3 1-3 0,-4 0 6 16,0 0-5-16,-4-3 10 16,-6 0-7-16,-3 3 5 15,-2 0-11 1,-3 0 11-16,-4-1 0 0,-2 1-3 15,-12-3-5-15,2 3 10 16,-4-4-6 0,-3 4 2-16,-3-1 2 15,-4-2 1-15,-13 6-11 16,-5-3 7 0,5-3 6-16,-4 3-4 0,5 0 6 15,-2-2-7-15,12 2-4 0,-14 2 2 0,18-2 1 16,-3-2 0-16,5 2 8 15,-1 0-5 1,7 0-9-16,0 0 11 16,10 2 0-1,4-2-7-15,2 0 10 16,5 0-11-16,1 3 4 0,8-3 2 16,4 1-3-16,3-1 1 0,-1 0 0 15,8 4 4-15,-1-1-2 16,4-3-2-1,2 0 2 1,1 0-1 0,3 1 6-16,1-1-5 0,2 0 0 15,14 0 2-15,-26 0-1 0,16 3 3 16,10-3-9-16,-21 0 1 0,21 0-8 16,-16 0-1-16,16 0-20 15,-13 0-20-15,13 0-15 0,0 0-15 0,0 0-20 0,-20-3-29 16,20 3-38-16,0 0-47 0,0 0-44 15,0 0-49-15,0 0-125 0,0 0-37 0,0 0-101 0,30-26-73 0</inkml:trace>
  <inkml:trace contextRef="#ctx0" brushRef="#br0" timeOffset="778.87">13381 4842 1477 0,'-20'-2'-52'0,"20"2"11"0,0 0 3 16,0 0 17-16,-14-2 20 0,14 2 17 15,0 0 16-15,0 0 8 0,0 0 2 16,0 0 1-16,0 0-2 0,0 0 4 0,0 0 4 15,0 0 1-15,0 0 3 0,-16 2 2 16,16-2 0-16,0 0-2 0,0 0-4 0,0 0-3 16,0 0-3-16,0 0-8 0,0 0-4 15,50-5 4-15,-33 5-10 16,-1 0-4-16,5 3-3 16,2-6-2-1,-3 3-8-15,-1 0-11 16,6 0-8-16,-2 0-22 15,-3 0-18-15,2 0-32 0,1-3-21 16,-2 3-31-16,-1 3-30 0,-2-3-57 16,-2-3-261-1,1 6 12-15</inkml:trace>
  <inkml:trace contextRef="#ctx0" brushRef="#br0" timeOffset="999.81">13271 5126 1298 0,'-10'2'-19'0,"0"2"5"0,10-4 7 0,-13 7 24 0,13-7 15 0,-8 5 29 0,8-5 9 16,0 0 4-16,0 0-4 0,0 0-1 16,0 0 0-16,25 10-3 0,-17-6 0 15,7-4-2-15,1 0-4 0,0 1-8 16,5-1-3-16,-2 0-8 0,1 0-4 0,4 0-2 16,0-1-5-16,-1-3-13 0,-1 4-5 15,1-2-17-15,2 0-17 47,-5-2-25-47,3 4-29 0,0 0-30 0,5-2-18 16,-6 0-30-16,5-1-56 0,-4 2-302 0,2-5-17 0</inkml:trace>
  <inkml:trace contextRef="#ctx0" brushRef="#br0" timeOffset="1734.75">15205 4463 1323 0,'0'0'-58'0,"0"0"15"0,-4-19 13 0,4 19 23 15,0 0 12-15,0 0 24 0,0 0 9 0,-7-12 9 16,7 12-3-16,0 0 1 0,0 0-4 15,0 0 0-15,-12-8-1 0,12 8 5 16,0 0-5-16,-25 0 3 0,25 0-4 16,-22 6 1-16,4 2 0 0,2-2 0 15,1 5-3-15,-8-3-2 0,5 9-5 110,-2-2 3-95,-2 4-3-15,6 2-4 0,-5 2 0 0,5-1 2 0,8-3-6 0,0 4 0 0,-1-1-4 0,1-3 3 0,1 5-4 0,7-4 0 0,5 0 2 16,-3-1-2-16,10-2 3 0,-3-1 0 0,10 1 0 0,-1-3-3 0,5-4-1 0,4-3-1 16,1-2-1-16,5-2 1 0,-6-3 1 0,9-3-4 15,-3-2 3-15,2-4 0 0,2-6-3 0,-4 0-2 0,-1 2 2 16,-4-8-1-16,-1 5 0 0,0-4-2 15,-5-3 0-15,-11 4-6 16,5 1 2-16,-8-2-5 16,-1 0-7-1,-5-2-6 1,-4 6-7 0,-2-5-13-16,-3 1-14 15,-1 3-14-15,-7-1-20 0,1 1-12 16,2 1-9-16,-4 3-10 15,1-1-14-15,-2 5-15 0,7-2-22 16,-7 1-35-16,12 6-238 0,-9-4 56 0</inkml:trace>
  <inkml:trace contextRef="#ctx0" brushRef="#br0" timeOffset="2093.31">15446 4482 1128 0,'0'0'-28'0,"0"0"8"0,0 0 2 0,8-6 12 0,-8 6 23 0,0 0 16 15,0 0 10-15,0 0 1 0,0 0-6 16,0 0-2-16,0 0-7 0,0 0-2 0,0 0 6 16,0 0-8-16,11 11 2 0,-11-11-1 15,-4 12-2-15,4-1-1 0,0-11-4 16,0 20-2-16,0-8 2 0,0 1 1 16,4 2-3-16,-2-3-5 0,8 1 4 0,-10-1-2 15,4 3 0-15,2-2 0 0,1-2-1 16,2 1-4-16,2-3 2 0,1 0 0 0,-3 2 2 15,-1-3-2-15,3-1 4 0,2-2-5 16,1 0 0-16,-4-3-5 0,6-2 6 16,-1 0-6-16,1-2 0 0,-4-7 0 15,-1 5 3-15,-1-7-3 0,2 2-3 0,-5 0 3 16,4-3-8-16,-6-2 9 0,-5 2-12 16,4-2-12-16,-4 3-1 0,5-1-10 0,-5 12-16 15,-9-25-7-15,9 13-1 0,-5 0-7 16,2 4-8-16,3 8-13 0,-8-16-21 15,5 8-24-15,3 8-41 0,-4-12-165 0,4 12 154 16</inkml:trace>
  <inkml:trace contextRef="#ctx0" brushRef="#br0" timeOffset="2579.75">15761 4299 964 0,'8'-7'-2'0,"-2"2"9"0,-6 5 16 0,12-12 15 16,-8 7 13-16,-4 5 14 0,11-11 2 16,-11 11-2-16,8-4-11 0,-8 4-5 0,0 0-2 15,0 0 3-15,20 8 8 0,-13-1-6 16,-3 3-2-16,6 2-3 0,2 6-7 15,-8-1-1-15,3 0-5 0,0 2-3 16,2 5-3-16,-9-4-2 0,4 5 6 16,1-2-10-16,-5-2-6 31,2 2 4-31,-2 0-2 16,0-3-4-16,0 1 3 0,0 0-5 15,0-3-4-15,0-2-3 0,0-2-10 16,4 0-8-16,-4 3-2 0,2-5-3 15,4-3-10-15,-2 2-7 0,9-3-11 0,-2 3-25 0,5-5-7 16,-2-2 5-16,5 0-9 0,-4 0-1 16,5-1-1-16,-2-3-5 15,-2 0-6 1,-1-7-11-16,4 6-5 16,-6-4-16-16,-8-3-175 15,3 1 180-15</inkml:trace>
  <inkml:trace contextRef="#ctx0" brushRef="#br0" timeOffset="2735.05">15818 4463 774 0,'0'0'-20'0,"-15"-8"5"0,15 8 2 0,-5-11 13 0,5 11 13 0,0 0 10 0,0 0 11 0,23-14 13 0,-7 11-11 16,-6 0 16-16,6 3-1 0,7 0 5 15,-2-2-6-15,-1 4 1 0,3-2-10 0,-2 0-4 16,2 0-1-16,-8 0-9 0,3 3-13 16,2 0-17-16,-2-1-23 0,-2 1-18 15,0 0-23-15,-2-2-12 0,0 4-22 0,-5 1-35 16,4-4-149-16,-9 4 196 15</inkml:trace>
  <inkml:trace contextRef="#ctx0" brushRef="#br0" timeOffset="3262.17">14654 5032 690 0,'-15'6'-58'0,"-1"-2"12"0,4-2 14 16,2 4 10-16,-2-2 13 0,12-4 10 15,-26 5 5-15,20 0 10 0,6-5 4 0,-15 6 6 16,15-6 12-16,-17 2 11 0,17-2 9 15,-10 4 8-15,10-4 10 0,0 0-10 0,0 0 10 16,0 0-13-16,0 0 5 0,0 0-3 16,55-4-2-16,-28-1-8 0,3 2 3 15,16-2-4 48,-1-2-6-63,7 1 2 0,12-1 3 0,3 3-2 15,-3-3 4-15,4 1-1 0,0 2-5 0,-2-2 1 0,6 2-2 0,-8 4-2 0,-6-5-2 0,-4 2-3 16,-2-1-4-16,2 4-1 0,-8-1-6 0,1 0-2 0,0-3-4 0,-2 1-2 16,-13 0-1-16,5 1-6 15,-2 2-5 1,-4-3-8-16,2 3-8 31,-2 0-10-31,-2 0-12 16,-2-3-11-16,-5 2-10 0,5 1-20 15,-6 0-8-15,-1-4-11 0,-1 4-13 16,-4 0-10-16,-3 0-12 16,-12 0-17-16,22-1-25 0,-22 1-260 15,0 0 65 1</inkml:trace>
  <inkml:trace contextRef="#ctx0" brushRef="#br0" timeOffset="3590.08">15123 5220 1112 0,'0'0'-20'0,"0"0"8"0,0 0 5 0,0 0 8 0,26-21 17 16,-26 21 26-16,14-4 14 0,-6 1 8 15,-8 3-3-15,11-5-4 0,-11 5-2 16,0 0-5-16,12-3 0 0,-12 3 4 16,0 0 2-16,15 8 1 0,-15-8-4 0,8 12-5 15,-8-2-3-15,0 3-4 0,0 2 0 16,0 1 1-16,0 2-4 78,0 8-2-78,-8-1-4 0,4 0-4 0,-3 2 0 0,3 4-6 0,-7-1 0 0,1 0-2 16,4-4-4-16,6 0-9 0,-10-4-13 0,7 2-8 0,-2-5-20 0,1 2-16 0,0-7-16 15,4 2-21-15,0-4-13 0,0 1-19 0,0-13-12 0,0 12-22 16,8-7-31-1,-8-5-276-15,18 0 35 0</inkml:trace>
  <inkml:trace contextRef="#ctx0" brushRef="#br0" timeOffset="4198.58">15450 5399 1205 0,'0'-12'-42'0,"0"12"6"0,4-11 16 0,-4 11 17 16,4-9 24-16,-4 9 10 0,0 0 11 0,7-9 1 16,-7 9 5-16,0 0-5 0,0-14 5 15,0 14-8-15,0 0-4 0,0 0-3 16,0 0-3-16,0 0-5 0,0 0-6 16,0 0-1-16,0 0 5 0,0 0-3 15,0 0-4-15,0 0 4 0,0 0-4 0,-7 46-5 16,7-34 0-16,-4 4-2 15,4-4 0 1,-4 4 1-16,0 1-3 16,-3-4-2-16,6 1 8 15,-3-2-8-15,1 0-1 0,-1-2 2 0,0 1 0 16,-2-2 1 0,4-1 0-16,2-8-1 0,-4 11 1 0,4-11-1 15,0 0-2-15,0 0 3 0,0 0-4 0,0 0 1 0,0 0-2 0,0 0 2 16,6-36 0-16,0 23-1 0,2 1-2 0,7 0 0 15,-7-2 1-15,5 1-2 0,1 0 2 16,-1 1-4-16,3 1 1 16,0 2 3-16,-1 1 0 15,6 0-3 1,-2 2-1-16,-3 2 1 31,1 2-2-31,-1-1 1 0,4 3-1 16,-7 3-3-16,7 2 2 0,-5-1 5 15,2 4-4-15,-5 0 2 0,-1 1-1 16,1 5 0-16,-1-2-1 0,-3 1-1 0,0 0-4 16,2 1-7-1,-6-2-4-15,3 4-15 16,-3-6-12 0,-3 6-19-16,6-2-9 15,-7-2-10-15,0 1-19 0,4-2-15 0,-4-11-31 16,4 16-223-16,-4-16 116 0</inkml:trace>
  <inkml:trace contextRef="#ctx0" brushRef="#br0" timeOffset="4405.92">15957 5502 954 0,'0'0'-7'0,"10"-7"3"0,-10 7 3 0,10-8 6 0,-10 8 21 0,13-4 22 0,-13 4 1 0,8-7 7 0,-8 7-9 0,0 0-4 0,0 0-5 15,0 0-1-15,0 0-3 0,12 14-1 16,-12-5-2-16,0-9 0 0,0 25-3 0,-1-9-2 16,-3 3-2-16,1 1 2 0,-1 3-6 15,0-1 2 1,0 1-4-16,-3 0-3 0,1 1 0 0,4-4-5 31,-6 4-3-31,2-3-9 16,-5-4-10-16,6 5-14 0,1-8-14 15,-7 1-16-15,4-3-1 16,6 1-12-16,-4-6-14 0,1-2-17 16,4-5-25-16,-12 6-236 0,12-6 125 0</inkml:trace>
  <inkml:trace contextRef="#ctx0" brushRef="#br0" timeOffset="4831.74">16031 5444 945 0,'2'-9'-45'0,"-2"9"7"0,4-17 10 0,-4 6 13 0,0 11 14 0,0-17 9 16,0 17 5-16,-4-20-1 0,4 9 2 16,0 11 9-16,-2-15 11 0,2 15 1 15,0-17 7-15,0 8 2 0,0 9-1 16,0-16 7-16,0 16-3 0,2-18-1 15,2 10-1-15,2-1-3 0,-6 9-3 0,8-15-2 16,-1 7-4-16,0 3-4 16,6 1-5-16,-13 4 3 0,23-3 1 0,-5-1-5 0,-3 8-3 15,2 2 2-15,-5-2-3 16,7 4 1-16,0 1-3 16,-5 2-2-1,-2-2 1-15,0 4-3 16,-1-2-2-16,-7 4-4 15,4-3 2-15,-5 2-3 0,-3 0-5 16,-3-2-6-16,-1 0-4 0,0-2-5 16,-7 1-1-1,3 1-8 1,0-5-7 0,-2 3-12-16,2-2-6 0,-4-2-6 0,-2 0 3 15,5 0-4-15,-2-5-11 0,11-1-3 0,-12 9-15 0,12-9-10 16,-14 2-21-16,14-2-211 0,0 0 158 15</inkml:trace>
  <inkml:trace contextRef="#ctx0" brushRef="#br0" timeOffset="5774.9">16250 5275 865 0,'8'-8'-11'0,"-8"8"2"0,8-9 3 0,3 1 4 0,-11 8 20 0,4-11 5 16,2 4 3-16,-6 7 7 0,7-10 3 15,-7 10-11-15,5-8-2 0,-5 8-4 0,8-4 2 16,-8 4-9-16,0 0-2 0,0 0 7 15,0 0-11-15,0 0 7 0,0 0 1 16,0 0-6-16,0 25 0 0,6-16 3 0,-6 5 0 16,0-1 0-1,0 0 10-15,0 2-14 0,1-2-3 16,-1 2 10-16,4-3-16 16,-1 1 9-16,2-1-5 0,-5-1 7 15,5-2-4-15,-1 2 0 0,4-4 0 16,3 1 7-16,-7 0-6 0,5-6 0 31,5 0-2-31,-14-2-1 0,16 0 2 0,-16 0-3 16,25-10 4-16,-17 1-2 0,7 1 2 0,-3-3 1 15,-4 3-5-15,1-1 8 0,0 1 1 16,-1 0-2-16,2 0-2 16,-5 3 3-16,4-3 2 0,-9 8-5 15,10-10-2-15,-10 10-7 0,8-8 7 0,-8 8-5 0,9-5 5 0,-9 5 1 16,0 0-6-16,0 0 1 15,0 0 3-15,12 15-4 0,-12-15 0 0,7 16 7 0,-7-8-3 16,0 5-4-16,4-2 8 0,0 1-10 0,0 1 2 31,0-1 3-31,0-1 0 0,2-2 6 16,2 4-5-16,-1-7-3 0,-2 6 1 0,6-6-1 0,0 1 2 16,-3-2 2-16,6-2 0 0,-2 1-1 15,0-4-1-15,-12 0 0 16,28-7 1-16,-20 2-5 0,7-2 0 0,0-5 2 15,-3 0 1 1,-4-6-2-16,2-2-4 0,-2 0 0 16,-4-4-1-16,7-4 3 0,-11 1-5 15,4 0 6-15,0 1-4 0,-4-4 7 0,0 2-5 16,4 3 5 0,-8-3 1-1,4 7-5-15,0-5 6 0,0 9 1 16,0 0 1-16,-4 1-3 15,4-2-1-15,0 6-3 16,0 0-4 0,0-1 6-16,0 13-5 0,0-17 6 0,0 17-3 15,0-11 4-15,0 11-3 16,0 0 0-16,0 0 5 0,0 0 4 0,-11 44 1 0,7-23 2 16,0 1 2-16,0 2 2 15,-4 1 0-15,8 2-2 16,-10 3-3-16,10 2-1 0,-8-2 2 15,4-2-2-15,0 5 1 0,4-6-3 16,-7 1-1-16,7 1 1 0,0-4 0 16,0 1-1-1,0-4-8-15,7 0 2 16,-7 0-7 0,0-3-7-16,4-2-7 0,4-1-19 15,-4 3-6-15,6-3-21 0,2-3-3 16,3-2-15-16,-3-2-9 0,-1-2-17 15,5 0-24-15,-2-5-199 0,-2 0 152 32</inkml:trace>
  <inkml:trace contextRef="#ctx0" brushRef="#br0" timeOffset="5838.98">16794 5358 863 0,'-15'-6'-36'0,"3"0"6"0,12 6 8 0,-10-8 14 0,10 8 20 0,-8-6-3 0,8 6 11 0,0 0 4 0,0 0 10 0,0 0-4 0,0 0 13 0,38 3 1 0,-19 0 5 0,0-2 1 0,7-1-2 0,1 4 1 0,5-3-4 0,-5 1 1 0,-1 3-4 0,-7-5-4 0,4 1 0 0,-7-1-1 0,2 2-13 0,1-2-11 0,-6 0-18 0,1 0-20 16,-1 0-31-16,-13 0-22 15,19 0-39-15,-19 0-60 0,0 0-165 0,0 0 144 0</inkml:trace>
  <inkml:trace contextRef="#ctx0" brushRef="#br0" timeOffset="9674.2">17545 5390 848 0,'-7'6'-53'0,"7"-6"9"0,0 0 12 16,0 0 7-16,-4 7 15 0,4-7 10 15,0 0 11-15,0 0 1 0,-12 7 8 0,12-7 1 16,0 0 5-16,0 0 1 0,0 0 6 16,0 0 7-16,0 0-6 0,0 0 8 15,0 0-2-15,0 0-11 0,0 0 11 0,0 0 6 16,0 0 4-16,0 0-14 0,0 0 5 16,0 0-8-16,0 0-6 0,0 0 0 15,31 2-5-15,-19-2-4 0,6 0 3 16,1 0-3 15,4 0-3-15,-1 0-1-16,9 0 0 0,1 0-7 0,-5 0 4 0,3 0-5 0,4 0 1 0,-8 0-2 0,5 0 4 0,-4 0 1 0,1 0-3 15,2 0-4-15,-7 0 5 16,0 0-4 0,-1 0 2-1,-3 0-2 1,1 0-2-16,-1 0 3 15,-5-2 1-15,4 2-5 16,-18 0-2-16,22 0 5 0,-22 0-1 16,19 0 0-16,-19 0-4 15,12-7-3-15,-12 7-1 0,11-4 3 0,-11 4-1 16,0-12-4 0,0 12 3-16,-4-16-2 0,4 16-1 15,-11-17-2-15,3 7 6 0,-1 1-3 16,3-2 2-1,2 2 1-15,-5 1 0 16,4-3-2-16,-3 5 0 16,8 6 6-16,-10-15-2 0,2 7 3 15,8 8 4 1,-10-9-6-16,10 9 5 0,-4-12 0 0,4 12 1 16,-8-7-6-16,8 7 1 0,0 0 2 0,-6-7 0 0,6 7-3 15,0 0 2-15,0 0 2 0,0 0 3 0,0 0 0 16,0 0 5-16,0 0-3 0,0 0 1 0,0 0 5 0,36 20-5 0,-18-14 1 15,-4 0 2-15,-4 1 0 0,7 4 0 16,2 2-1-16,-3-5-1 0,-6 7-5 31,2-3 3-31,3 1 2 16,-3-2-2 0,-5-1 0-16,1 2-1 15,-4 2-5 1,5-2 4-16,-9 1-8 15,0-4 12-15,-5 5-4 0,1-6-3 16,-8 4 1 0,1-6-4-16,3 1-6 0,-7-2-5 15,-1 3-15-15,2-5-11 16,-2 2-19-16,5-2-10 16,-6-2-17-16,7 2-11 0,-3 0-14 15,13-3-24-15,-13 0-255 0,13 0 102 0</inkml:trace>
  <inkml:trace contextRef="#ctx0" brushRef="#br0" timeOffset="9961.39">18529 5103 945 0,'0'0'-62'0,"8"-11"13"0,-4 3 9 0,-4 8 12 0,0-9 8 0,0 9 9 0,8-8 8 0,-8 8 5 0,0 0-2 0,2-9 4 0,-2 9 1 0,0 0 2 0,0 0 5 0,8-8 8 0,-8 8 1 16,0 0 3-16,0 0 3 0,0 0 8 15,0 0 1-15,8 25 6 0,-4-16-6 16,-4 2 3-16,4 4-1 0,-4 1-2 15,0 0-4-15,0 5-9 0,0 0 7 0,-4-1-6 16,0 3-2-16,0 0-4 0,4-2 0 0,-4 3-1 16,-4-1-7-16,6-6-11 0,-2 2-5 15,0-3-5-15,4-2-9 0,0-2-14 16,-4 4-3-16,4-6-10 16,-4 0-6-16,4-10-7 0,0 18-10 0,0-18-18 15,0 0-31-15,0 0-141 0,8 4 220 0</inkml:trace>
  <inkml:trace contextRef="#ctx0" brushRef="#br0" timeOffset="10404.99">18514 4875 650 0,'-8'-8'-28'0,"8"8"10"0,0 0 4 0,0 0 7 0,-9-9 11 0,9 9 11 16,0 0 6-16,0 0-2 0,0 0 0 0,0 0 6 15,0 0-5-15,0 0 8 0,17-16-2 16,-17 16 0-16,9-2 1 0,9-3 7 15,-8 5-4-15,6-3 17 0,7-1-1 16,-8 3 5-16,5-2-2 0,2-1 2 16,-3 2-5-16,4 2 1 0,1-4-3 0,-4 2-5 31,2 0-3-31,-3-1-1 0,0 3-3 16,-1 0-2-16,-2 0-7 15,3 0-4-15,-2 0-8 0,-7 0-10 16,-10 0-11-16,28 3-9 0,-20-1-5 15,6-2-20 1,-6 2-12 0,-8-2-11-16,19 6-10 15,-11-2-11-15,0 0-23 0,-8-4-225 16,11 10 148-16</inkml:trace>
  <inkml:trace contextRef="#ctx0" brushRef="#br0" timeOffset="10714.91">18627 5135 861 0,'-6'7'-38'0,"6"-7"6"16,-4 8 6-16,4-8 10 0,0 0 10 15,-4 13 9-15,4-13 5 0,0 0 1 0,0 0 5 16,0 12-1-16,0-12 5 0,0 0 6 16,0 0 2-16,4 12-4 0,-4-12 6 0,0 0 2 15,10 8-7-15,-10-8-2 0,12 3 0 16,-4-2 0-16,-8-1-8 0,19 3 4 15,0-3-6-15,-6 0 0 0,6 2-3 16,-3-2 2 15,2 3-6-31,1-3-6 0,0 0-2 0,-3 0-1 0,-2 3-10 16,4-1-9-16,-5-2-14 0,2 2-9 0,-2-2-24 0,-13 0-25 31,23 0-175-31,-11 4 210 0</inkml:trace>
  <inkml:trace contextRef="#ctx0" brushRef="#br0" timeOffset="11005.31">19075 5332 763 0,'4'11'-2'0,"-4"-11"-2"0,0 0 3 15,0 0 10-15,0 0 4 0,0 0 10 0,0 0-4 16,0 0 0-16,0 0-4 0,-13 15-2 16,13-15 5-16,-13 9-4 0,9-5-5 15,-7 4 0-15,3-3 4 0,0 6-1 0,-7-4-4 16,7 3 3-16,-6-2-4 0,-2 2 0 16,1 2-5-16,3-4-6 0,-3 1-4 15,2 0-2 1,0 2-8-1,-1-3-5-15,0 0-11 0,4-1-7 16,-3-2-8-16,1 2-13 0,1-3-10 31,11-4-19-31,-16 6-102 0,10-3 66 16</inkml:trace>
  <inkml:trace contextRef="#ctx0" brushRef="#br0" timeOffset="11306.07">18782 5396 501 0,'0'0'-5'0,"-4"-17"6"0,8 9 4 0,-4 8 9 15,0-12 2-15,0 12 7 16,0-13 10-16,0 13-1 0,0 0-2 0,0-11 0 16,0 11 2-16,0 0-2 0,3-11-3 15,-3 11 7-15,0 0 2 0,0 0 7 0,0 0 2 16,0 0 7-16,0 0 5 0,26 15-1 16,-14-3 5-16,2-4-4 0,-5 8-5 15,4-1-6-15,1 2-5 16,-1 0-5-1,2 3 1 1,-3 0-6-16,2-1-7 31,-2 0-12-31,-1 1-10 0,5-2-21 16,-5 0-21-16,1-5-24 0,-2 6-30 16,2-7-38-16,-1 0-257 0,-3-2 100 15</inkml:trace>
  <inkml:trace contextRef="#ctx0" brushRef="#br0" timeOffset="17090.03">18433 4684 936 0,'-15'-2'-77'0,"15"2"9"0,0 0 9 0,0 0 16 16,-12-3 8-16,12 3 17 0,0 0 5 0,-12-4 12 16,12 4 0-16,0 0 3 0,0 0 8 15,0 0 0-15,0 0 6 0,-11-5 4 16,11 5 4-16,0 0 3 0,0 0 9 15,0 0 0-15,0 0-1 0,0 0 7 16,0 0-6-16,0 0-3 0,-8-11 2 0,8 11-11 16,0 0 1-16,0 0 2 0,39-1 2 15,-20-3-5-15,-5 4 3 0,12 0 0 16,-8-2-4-16,13 0 3 16,-2 2 5-16,10 0-9 15,-4-4 1 1,2 2 1-1,8 2 1 1,3-2-7 0,-2 2-2-16,-1 0 4 0,0 0-7 15,3-3 1-15,-6 3-1 0,3-1 1 0,-5 1-2 16,-3-3 2 0,-2 0 1-16,2 3-4 15,-2-2 1-15,-4-1-9 16,5 3 2-1,-10-3 1-15,4 1 1 16,-10 2-6-16,2 0 2 0,-3 0-3 16,0 0 1-16,-2 0-1 15,-4 0 0 1,5-2 3-16,-18 2-6 16,22 0-3-16,-22 0 7 15,19 0-17-15,-19 0 6 16,19 0-14-16,-19 0-5 0,12 0-7 0,-12 0-8 15,0 0-9-15,14 4-12 0,-14-4-11 0,0 0-21 0,0 0-42 16,0 0-182-16,0 0 162 0</inkml:trace>
  <inkml:trace contextRef="#ctx0" brushRef="#br0" timeOffset="18084.22">18567 4324 823 0,'0'0'-39'0,"-4"-10"5"0,4 10 6 0,0 0 7 0,0 0 5 0,0 0 10 16,-4-10 6-16,4 10 2 0,0 0-6 15,0 0 2-15,0 0 4 0,0 0 2 0,0 0 5 16,0 0-1-16,0 0 0 0,0 0 7 15,0 0-1-15,0 0-4 0,0 0 4 16,0 0-4-16,0 0 10 0,0 0-1 16,0 0-4-16,23 31 5 31,-19-22-2-31,0 5 4 0,-4-5 1 16,4 4 1-16,4-1-10 0,-1 3 3 15,-3-2 7-15,0 2-7 0,0-4 9 16,0 2-10-16,-2-1-4 0,2 4 5 0,0-4 6 15,0 1-11 1,-4-3 1 0,4 0-2-16,-4 0 4 15,0-10-4-15,4 16-4 0,-4-11 9 16,0-5-6-16,6 17 2 16,-6-17 1-16,1 8 0 0,-1-8 3 0,4 11 2 0,-4-11 0 15,4 8 6-15,-4-8-5 0,0 0 0 0,0 0-4 0,0 0-4 16,0 0-1-16,0 0-2 0,0 0 1 0,0 0 0 0,0 0-4 0,23-19 2 15,-14 13-1-15,-9 6-3 0,4-19 0 0,0 11 4 32,0-3-5-32,3-1-1 15,-3 0 12-15,0-4-9 0,-4 0-1 16,4 3-4-16,0-3 4 16,0 1-1-1,2 3 2-15,-2-2 4 0,-4 0-4 0,8 5 4 0,-4-2 0 16,-1-2-2-16,1 5-3 0,0 0 4 0,-4 8-5 0,4-16-1 0,0 9-11 0,-4 7-12 0,4-12-1 0,-4 12-8 0,4-8-10 0,-4 8-10 15,0 0-4-15,3-10-3 0,-3 10-8 0,0 0-10 0,0 0-18 0,0 0-19 0,0 0-185 0,0 0 186 0</inkml:trace>
  <inkml:trace contextRef="#ctx0" brushRef="#br0" timeOffset="18609.25">19022 4242 759 0,'0'0'-27'0,"0"0"4"0,8-4 2 0,-8 4 8 16,0 0 15-16,0 0 5 0,13-7 9 15,-13 7 3-15,0 0 1 0,0 0-2 0,0 0-3 16,0 0-4-16,0 0 3 0,0 0 3 15,0 0 0-15,0 0 5 0,0 0 1 16,2 15-2-16,-2-15 3 0,-7 17-6 16,7-17 0-16,-8 13 6 0,0-2-2 15,1-2-4 1,-1 2 0-16,4 2-2 0,-4-1 3 31,-2-2 0-15,2 3-2-1,4-1-3-15,-3 1 4 16,-1-1 1-16,0-2-8 16,8 2 3-16,-4-2-5 15,0 1 1-15,1-2 0 0,3 5 7 16,0-14-16 0,3 18-4-1,-3-7-7-15,8-2-12 0,-4 2-3 16,8 0-11-16,-1-5-5 0,-3 5-13 15,2-4-9-15,-2-3-8 0,7 5-13 0,-3-5-17 16,1 0-145-16,-3 0 233 16</inkml:trace>
  <inkml:trace contextRef="#ctx0" brushRef="#br0" timeOffset="19047.93">19229 4284 655 0,'8'-8'-26'0,"-8"8"5"0,0 0 6 0,4-9 4 0,-4 9 13 15,0 0 4-15,0 0 5 0,5-8-1 0,-5 8 0 16,0 0-2-16,0 0-2 0,0 0 0 16,0 0 3-16,0 0 1 0,0 0 1 15,0 0 0-15,0 0-1 0,0 0 3 16,0 0-1-16,-36 17 1 0,28-9-3 16,1-4 1-16,-1 7-3 31,4-3 5-31,0-1-3 0,-2 1 7 0,6-8 4 0,-8 16-7 15,8-16-4-15,-8 12 2 0,8-12 0 0,0 13-1 0,0-13 1 32,0 8 0-32,0-8-4 0,4 13 2 0,-4-13-3 15,12 12-3-15,-10-6 2 0,6-1-1 0,-4 2-1 0,4 1-2 16,-8-8 1-16,11 13 5 0,-7-6-11 16,0-3 5-1,4 5-2-15,-8-9 4 0,7 12-3 0,-7-12 0 16,4 13 0-1,-4-13-2-15,0 12-1 0,0-12 4 0,-6 10-8 0,6-10-3 16,-13 10-8-16,13-10-7 16,-15 6-15-16,7-4-15 15,8-2-16-15,-16 0-31 0,16 0-119 0,0 0 75 16</inkml:trace>
  <inkml:trace contextRef="#ctx0" brushRef="#br0" timeOffset="19253.02">19322 4180 595 0,'19'-5'-1'0,"-19"5"1"0,12-4-2 15,-12 4 10-15,22 4 18 0,-11-3 7 16,1 3 1-16,3 3 8 0,-3-2 4 16,2 5-2-16,4 2 8 0,-4 4 2 0,0-2-3 15,-1 5 1-15,6-6-1 0,-7 7-4 16,-2-2 1-16,2 0-1 0,-4 2-7 15,3-2-1-15,-11 0-3 0,4 1 0 0,-8-4-9 16,4 2-22-16,-4 2-24 0,-7-6-23 16,-1 4-23-16,-6-1-35 0,-1-2-45 0,2 0-209 15,-6-2 133-15</inkml:trace>
  <inkml:trace contextRef="#ctx0" brushRef="#br0" timeOffset="20246.08">19667 5207 869 0,'-8'-12'-66'0,"8"12"6"0,0 0 9 0,0 0 7 16,0 0 13-16,0 0 13 0,0 0 3 15,0 0 9-15,0 0 5 0,0 0 5 0,0 0 7 16,-13-8-1-16,13 8 6 0,0 0-5 15,0 0 7-15,0 0 9 0,0 0-5 0,0 0-5 16,0 0 14-16,-23 15-5 0,19-10 1 16,-6 2 1-16,2 1-5 0,4 2 1 15,-7 2-1-15,-5 2 1 0,9-2-7 32,-9 2 3-17,6 4 0 1,-6-2-5-1,8 1 4-15,-7 0-4 16,6-2 1-16,3 5-5 16,-6-4-4-16,7 3 6 15,0-3-4 1,-3 4-1 0,2-7 1-16,6 3-12 15,0-1 2-15,6 1-9 0,-2-2-9 16,1 1-14-16,4 1-7 0,-1-3-10 15,7-2-13-15,-3 2-20 16,3-5-29-16,-3 2-121 0,6-4 79 16</inkml:trace>
  <inkml:trace contextRef="#ctx0" brushRef="#br0" timeOffset="20718.97">19821 5290 624 0,'0'0'-1'0,"0"-14"-3"0,0 14-1 0,0-9 4 0,0 9 3 0,0 0 12 16,1-13 0-16,-1 13 0 0,0 0 0 15,0 0-4-15,0 0 7 0,-11-10-5 16,11 10 4-16,0 0 2 0,0 0 7 16,0 0-5-16,-34 15 3 0,23-7 6 15,-1-4-7-15,8 4 2 0,-7 3-2 0,3-5-6 16,0 1 8-16,2 5-5 16,-2-3 1-16,4 2 0 0,0-2 4 0,-2 1-4 31,6 3-4 0,0-13 8-15,0 23-11-16,0-11-4 15,6 1 0-15,-6-4 2 16,4 5-2-16,0-2-5 0,4 1 8 16,-2 0-6-1,-2-2 1-15,0-2-6 31,4 5 3-31,-4-2 1 0,3 1-7 16,-3-4 1-16,4 2 5 0,-4-2-5 16,0 3-4-16,-1-4-5 0,1 2 5 0,-4-4-8 15,0-6 0-15,0 12 3 0,0-12-6 0,0 12-4 0,0-12-7 16,-15 4-8 0,15-4-8-16,-12 4-14 0,12-4-8 15,-23-4-10 1,23 4-18-16,-14-6-144 0,2-2 81 0</inkml:trace>
  <inkml:trace contextRef="#ctx0" brushRef="#br0" timeOffset="20873.14">19777 5010 632 0,'4'-8'-9'0,"-4"8"7"0,14-6 3 0,-14 6 9 0,0 0 13 0,27 7 11 0,-15 4 11 0,3 2 5 16,2 4 5-16,-4 6-4 0,11 0 9 16,-8 5 0-16,-1 0-3 0,4 5 1 15,-3 0-3-15,-2 1-1 0,-2-1-2 0,-5 3-6 16,1-5-2-16,-8 2-5 0,0-2 1 15,0-3-8-15,-11-2-3 0,-5 2-6 0,2-6-22 16,-9 2-26-16,0-7-31 0,-2-1-31 16,1-4-49-16,-3-1-99 0,2-5-106 15,-2-4 145-15</inkml:trace>
  <inkml:trace contextRef="#ctx0" brushRef="#br0" timeOffset="32224.78">2845 7824 359 0,'0'0'29'0,"0"0"-21"0,-11-4 11 0,11 4 8 16,0 0 1-16,0 0 8 0,-9-4 6 0,9 4-1 15,0 0 5-15,0 0 1 0,-11-8 3 16,11 8 3-16,0 0 5 0,0 0-9 16,0 0 5-16,0 0-1 0,0 0-4 15,0 0 1-15,0 0-12 0,0 0-2 0,0 0-4 16,0 0-6-16,0 0-3 0,0 0 0 16,0 0-6-16,0 0 0 0,0 0 3 15,0 0 0-15,0 27-7 16,0-27-2-16,7 17 11 0,-3-7-13 0,0 3-1 15,-4-1 1-15,1 0 4 16,3 1-4 15,-4-1-1-31,3-1 1 0,-3 1-1 16,0 0-2-16,4 1 1 0,-4-2 0 16,4-3-2-16,-4-8-2 15,2 17 4-15,-2-9-7 16,0-8 4-16,4 14-5 0,-4-14 1 0,2 12 3 0,2-7 6 15,-4-5-8-15,0 0 2 0,6 11-3 0,-6-11-4 16,16 4-1-16,-1-4-3 16,2 0 0-16,3 0 2 0,3 0-8 15,4-3-9 1,6-1 3 0,4 1-3-1,9-2 3-15,2 2-3 0,-3 1 10 16,7-2-1-1,0 1-5-15,-1 2-1 16,5-3 12-16,0 1-15 16,8-2 9-1,0 3 0-15,4-2 3 16,2 0-5-16,1 2 9 16,-2-4-5-16,6 1 1 0,-2 1 3 31,-1 0-1-31,3-4-2 0,-6 3 5 15,-2-1 9 1,0 1-9 0,-3 0 1-16,0-2-1 15,-3 2-1-15,-8-1 5 16,2 2-2-16,-6-1 6 0,-1 0-8 31,-5-3 3-31,-7 6 7 16,-4-2-8-1,0 4 1-15,0 0 3 0,0-4 0 16,-5 4-2-16,-5-2 5 16,-3 2-8-16,5 0 7 15,-5 0-4-15,2-2 6 0,-1 2-2 32,-1 0 0-17,2 2 3 16,-1-2 1-31,-3-2-9 16,3 2 6-16,-1 2 1 16,-2 0 0-16,3-2-5 0,-2 0-2 31,-2 0 4-15,0 0 4-16,5 0-3 15,-5 0-1-15,1 0 1 0,-5 0 4 16,4 0-6-16,-1 0 7 15,-3 4-9-15,5-8 0 16,-2 8 1 0,1-8 1-1,1 4 7 1,-1 0-5-16,0 0 0 16,2 0-4-16,2 0 11 0,1-2-7 15,-2 2-1-15,1 0-9 0,-3-2 8 16,3 2 2-16,-1 0-2 0,2-4-5 15,2 4 4-15,-7-1 1 32,5 1 0-32,-1 0 0 15,-4-4 2-15,3 4-7 0,-2-1 5 0,2 1 0 16,-7-3-4-16,4 3 4 0,-16 0 0 16,32 0 1-16,-20 0 2 15,0-3-1-15,-12 3-3 0,26 0 2 0,-11 0-5 16,-2 0 5-1,-13 0-4-15,24-1 6 0,-24 1 1 16,19 0-6-16,-19 0 2 0,15-4 2 16,-15 4 0-16,0 0-1 0,18 0 9 0,-18 0-2 15,11-3 1-15,-11 3-2 0,0 0-2 0,0 0 4 0,4-12-2 0,-4 12-5 16,0 0 2-16,-4-14 1 0,4 14-1 0,-7-18 1 0,7 18 2 16,-6-20-4-16,2 10 0 15,2-2 2-15,-2-2-6 16,0 2 4-1,2-2 2-15,-2 0-6 0,0 4 6 0,-3-8-6 16,6 6 8-16,-3 0-6 0,4 3-1 16,-6-4 1-16,6 13 0 15,-5-18 0-15,5 8 3 0,0 10-3 16,-3-15-3-16,3 15-1 31,-8-11 4-31,8 11-2 0,-2-13 1 0,2 13 0 16,-4-11 10-16,4 11-13 0,0 0 1 0,-4-12-2 0,4 12 6 15,0 0-5-15,-2-10-1 0,2 10-11 0,0 0-1 0,0 0-11 16,0 0-14-16,0 0-10 0,0 0-12 0,0 0-24 0,0 0-30 0,0 0-176 0,0 0 191 0</inkml:trace>
  <inkml:trace contextRef="#ctx0" brushRef="#br0" timeOffset="47957.98">10226 9060 417 0,'0'0'146'0,"0"0"-78"0,0 0-36 16,0 0-16-16,0 0 4 0,0 0 5 0,0 0 12 15,0 0 1-15,0 0 6 0,-5-8-8 16,5 8 4-16,0 0-7 0,0 0-6 15,0 0 0-15,0 0 1 0,0 0-8 16,0 0 0-16,0 0-8 0,0 0 8 16,-11 15 1-16,8-4 0 0,-1-2 1 0,3 3-2 31,-3 1 0-31,4 2-1 0,0 2 3 16,0-1-3-16,0 2-2 15,0 2 0-15,5 2 6 16,-1-2-3-16,3 0 1 15,0 3-4 1,2-7-4 0,2 5 0-1,-1-1 0-15,2 0-2 16,-1-2 1-16,5-1-1 0,-1 0-1 16,2 1-1-16,-1-6 0 0,3 4-1 15,2-4 1-15,-1-2-5 0,3 2 1 16,3-5 1-1,1 4-2 1,1-5-6 0,0-2 4-1,5 0-4-15,1 2 2 0,3-2-1 16,0-3 0-16,6 2 8 16,-3-1-6-16,1-2-4 15,5 0 5 1,0-2-5-16,5 2-1 15,-2 0-9 1,1-3 1-16,3 3 2 16,2-1-6-16,9-3 1 15,-8 1 2-15,9-1-8 16,2 1-6-16,7-1 3 16,-4-2 3-1,3 0-1 1,0 1 2-16,1 1-1 15,10-4 7-15,-11 1-1 16,14 2 4-16,-5 0 2 0,5-3-1 16,0 1-7-1,-1-4 12-15,-3 2 6 0,4 1-7 32,-2-3 3-17,-2 5-10-15,-3-5 7 16,-12 4 1-16,2-2 5 15,-2 1-11-15,0 0 6 16,2-1 5-16,-5 1-7 0,2 0 5 31,-3 1 3-31,-3-1-6 32,2 4 6-32,-6-3-6 15,-2 3 1-15,9 0-1 0,-15-1 2 16,4 1-6-16,-3 0 4 15,4 0 0 1,-4-3 2 0,-1 6-1-1,4-7-4-15,2 3-2 16,2-3 5-16,2 1 4 0,-2 0-4 16,5-3-2-16,-2 2 4 15,0-2-1-15,0 0 2 16,0 3 8-1,4-4-8 1,-2 2-2-16,-4-2-5 16,0 5 2-16,2-2 5 15,-2-2-7-15,-5 2 7 32,-2 3-2-32,-5 0-5 15,4-1 6 1,2 2 1-16,-3 0-6 31,-2-2 2-31,-1 4 2 16,0-3 3-16,-2 1-3 15,2 0 4-15,-2 1-2 0,2 2-6 16,-1-3-1 0,-1 0 12-16,-9 4-16 31,9-3 8-31,-6 1 4 15,-7-1 0-15,2 3-4 0,1-3-4 16,-1 3 4-16,-6 0-3 0,3 0 0 31,-3 0 5-31,2 0-4 0,-3 0 2 16,-4 0-1-16,1 0-1 16,0 0-2-1,7 3-4-15,-7-3 2 0,4 0-1 0,1 0 2 16,-6 0 5-16,5 0-4 0,-4 0 1 15,3 0 5 1,5 0-6 0,0 0 4-16,-2-3 4 15,4 3-5 1,1-2 2-16,0 2-1 16,1-3 3-16,-2 2-2 15,3-3 1-15,-5 2 3 31,6 0-6-31,-6-1 3 0,2 0 2 16,1 1-5-16,3 0 8 0,-6-2-4 16,-1 2-3-1,1 0 1-15,2 0 3 0,-2 2 2 16,2-3-6-16,3 3 5 16,-5 0-5-1,6 0 2-15,-2-1 4 16,-8 1 0-16,9 0 0 0,-6 0 3 15,-3-4-7-15,4 4 1 0,-5 0-2 16,4 0 6 0,-4 0-2-1,-3 0 0-15,2 0 0 16,-2 0 0 0,0 0-9-16,3 0 10 15,-3 0-2-15,4 0 5 0,1 0-4 16,-2 4 0-16,1-4 3 0,4 0-3 15,-2 1 3 1,2 2 0-16,-1-3-7 16,2 2 4-1,-5 0 2-15,4 0-2 16,2 2-1-16,-2-2 3 0,-1 3 1 16,2-5 0-16,0 5-2 0,-4-3 2 15,7 2-1-15,-4-3 1 16,-1 4-1-1,0-2 0 1,0 0 2-16,2-1-1 16,-1 1 0-16,-4 1 1 15,3 0 0-15,4-3 0 0,-4 2-4 16,2 0 0-16,-1 2 5 0,0-4-7 16,-2 3 1-16,2-2 1 15,3 4 0 1,-6-6-2-16,3 4 0 15,2-1 4 1,-2-2 1-16,4 2-1 0,-5 0-3 16,4 1-3-16,-2 0 7 0,-2-2 1 15,5 0-6 1,-4 0 1 0,-2 2 4-1,6 0-5-15,-7-1 3 16,-2 2-1-16,5 1-2 15,0-5 5-15,-5 4-3 16,-3 1 1-16,5 0-4 0,-5 1 5 16,3-3-2-16,-3 4 0 0,0-3 2 15,-1 3-8-15,5-4 6 16,-10 0 4 0,2 2-1-1,-6-2-7-15,6 0 3 0,-2-2 5 16,2 2-2-16,-3 2-5 15,-1-4 2-15,3 4 3 16,-2-2-4-16,-5 0 1 0,8 0 1 16,-7 1 0-1,2-2-4 1,4 2 8-16,-5-4-3 16,0 6-3-16,2-6 2 0,4 5 0 15,-7-1-3-15,6-4 6 0,-6 3 3 16,3-2-3-16,1 0-2 0,-1 2-4 15,-1 0 7 1,-2-1-5-16,3-2 1 16,-7 5 2-1,9-2-3-15,-11 0 1 0,11-2 0 0,-6 2-1 16,5 0 3-16,-6-2-5 16,6 0 2-16,-5 4-1 0,5-4 0 0,-5 0 2 15,3 3-2-15,2-2 4 16,3 2 3 15,-2-2-8-31,2-1 1 16,0 2 0-16,-1-1 6 0,2 2-3 15,-1 1 0-15,-4-5-2 16,7 4 1-16,-2-1-5 0,-1 0 8 16,0 0-7-1,-1 0 7-15,0 0 1 16,-4-1-6-1,9 4 5-15,-7-6-3 16,-1 2-2-16,1 1 2 0,-2-2 2 16,5 2-2-16,-3 0-4 0,-5-1 5 0,6 0-1 15,-8-1 3 1,9 0 1-16,-9 3-4 16,6-2-4-16,-2 1 1 0,0 0 4 31,-3-2-1-31,6 1-3 0,-6-2 2 0,6 6-1 15,-1-6 1-15,0 2 0 0,1 1 1 0,-2 0 1 16,5 1 0 0,2-3-2-1,-2 4 6-15,4-2-6 16,3 0 0-16,-3 2-2 16,1-1-1-1,1 0 10-15,2-1-6 16,0 2-5-16,1-1 5 0,-2-2-2 0,1 1 3 0,0 0 4 15,-1 0-6-15,1 1 1 16,0-2-3-16,1 2 6 0,-2-4-3 0,-3 2-1 16,4 2 4-16,-5-2 0 0,0 0-5 0,2 2 5 0,-6-4-5 0,0 3 3 15,2-2-6-15,-4 0 4 0,-3 2 1 16,6 0-2-16,-7-1 2 0,2-3-4 16,-2 1 2-16,0 2-1 0,3 0 1 0,-4 2 6 0,1-2-11 15,2-1 3-15,-6 0 2 0,7 0-1 0,-2 4-3 16,1-4 3-16,-5 1-5 0,10 2 8 0,-7-3-2 0,2 2 5 15,2 0-6-15,-4 0 1 0,3-3 3 0,-2 4 3 0,3-2-6 16,-4-2 3-16,-4 2-7 0,10 1 4 0,-6-3 4 0,-2 2-4 0,1 0 3 0,-2-2-2 16,-9-1 3-16,14 5-5 0,-5-1 8 0,-9-4-6 15,0 0-2-15,17 2 2 0,-13 0 2 16,-4-2-3-16,0 0 3 16,16 0 2-16,-16 0-1 0,0 0-4 15,11 4 6-15,-11-4 1 0,0 0-9 0,8 4 5 0,-8-4-2 0,0 0 2 0,0 0-1 0,0 0 0 16,15 0 1-16,-15 0 3 0,0 0-2 0,0 0-4 0,0 0 2 0,6 7 0 0,-6-7 0 0,0 0-1 0,0 0 2 0,0 0 0 15,0 0 2-15,0 0-3 0,0 0 2 0,0 0-4 0,0 0 2 0,0 0-2 0,16-11 5 0,-16 11-4 0,0 0-1 0,0 0-2 0,4-8 1 0,-4 8 1 16,0 0 2-16,0-10 0 0,0 10-2 0,0 0 5 0,7-15-3 0,-7 15-1 16,4-13 3-16,-4 13-2 0,7-10-3 0,-6 2 8 0,-1 8-5 15,9-12-1-15,-3 6 3 16,-6 6-2-16,6-18 2 0,0 6-2 0,3 6 0 0,-4-5 2 0,-2 2-1 0,1-3 1 0,3 1-1 16,1 0 2-16,-7 1-1 0,3-1 5 0,-1-2-6 0,-3 1-3 15,4-2 8-15,0 0-4 0,-2-1-4 0,-2 0 2 0,4-1 0 16,-4 0-3-16,0-1 3 0,0-4 1 0,0 1-7 0,7 4 2 15,-7-6 6 1,4 5-2-16,-8 0 3 0,4 1-6 16,0-2 7-16,0 4-6 15,0-4 0-15,-7 4-1 0,7-1 1 0,-4-1-2 0,2 1 2 0,-2-2 3 0,0 2 0 16,-3-1 1-16,2 3-3 0,-2-8 1 0,-1 3 2 16,1 1 0-16,2-2-3 0,-2 2 0 0,-3-2-2 0,4 5 0 15,-3-4 2-15,8 4 0 0,-6 0 4 0,3 2 5 16,-3-1-7-16,3 1 1 0,0-1 0 0,3 3 4 0,-6 0-7 15,7 10 1-15,-6-20 1 0,2 13 5 16,4 7-6-16,-4-19 2 0,2 13 0 0,2 6 2 0,-9-14-1 0,9 14 4 0,-5-12 0 0,5 12-7 0,-7-12 4 0,7 12 2 0,-7-10-3 0,7 10 5 0,-5-12-7 16,5 12-1-16,-11-11 1 0,11 11 2 0,-4-15 3 0,-2 11-2 0,6 4-1 0,-6-13 7 0,6 13-13 0,-10-12 6 0,10 12 2 0,-4-11-1 0,4 11-3 15,-4-12 1-15,4 12 5 0,-7-8-5 0,7 8 2 0,0 0-1 0,-8-12-2 0,8 12-3 0,-8-6 3 0,8 6-6 0,-11-11 10 0,11 11-5 0,-6-7-1 0,6 7-3 16,-11-12 0-16,11 12 0 0,-5-9 3 0,5 9 1 0,-14-12 3 0,10 4-8 0,4 8-2 0,-12-13-1 0,2 6-8 16,6 0 5-16,-2-1-11 0,-4 3-7 0,10 5-8 0,-15-15-15 0,11 7-13 0,-11 0-34 15,3 2-74-15,-2-1 59 16</inkml:trace>
  <inkml:trace contextRef="#ctx0" brushRef="#br0" timeOffset="53653.86">12618 10056 519 0,'0'-13'12'0,"0"0"-2"0,3-1-2 0,-3 5-5 16,0 9 18-16,0-16 2 0,0 16 5 0,0-17-3 15,0 17 3-15,0-12-6 0,0 12-2 16,0 0-4-16,0-10 8 0,0 10-2 16,0 0 5-16,0 0 5 0,9 30 1 0,-2-13-7 15,1 7 7-15,-6 3-4 0,9 3 0 16,-7 6-2-16,1 0 0 0,6 3 8 15,-8-3-21-15,2 4 6 0,-1-1 0 16,0-2-4-16,-4 0-1 0,3 1 1 0,-3-8-6 16,0 0-6-16,4-6-8 0,-4 1-19 15,0-2-8-15,0-3-10 0,0-6-17 0,0 1-20 16,-4-4-31-16,4-11-180 0,-3 8 192 16</inkml:trace>
  <inkml:trace contextRef="#ctx0" brushRef="#br0" timeOffset="54126.99">11994 9956 745 0,'0'0'-38'0,"-7"-6"5"0,7 6 6 0,0 0 12 0,0 0 9 16,0 0 6-16,23-18 8 0,-16 13 1 16,7 1 7-16,2-3-2 0,6 3 6 15,2-1 3-15,12 1 4 0,2-4 0 16,6 0 2-16,2 1 7 0,11 1-1 0,3-2 4 15,0-3-7-15,4 0 3 16,-1 5-1-16,1-2 1 0,1 1-3 0,-5 0-9 0,0 1 3 16,-5 0-5-16,-6 0-1 0,0 0-2 15,-5 6-2-15,-2-5-7 0,-10 2-9 16,-3 1-18-16,2 2-8 0,-9 0-6 31,1 2-5-31,-2 5-12 16,-5-6-9-1,6 5-12-15,-10-5-18 16,5 4-18-16,-8 1-141 0,6 0 232 16</inkml:trace>
  <inkml:trace contextRef="#ctx0" brushRef="#br0" timeOffset="54908.86">13039 10198 651 0,'0'0'-14'0,"-18"0"-2"15,18 0 5-15,0 0 2 0,-14 0 5 0,14 0 12 16,0 0 4-16,0 0 3 0,-17 0-2 16,17 0-3-16,0 0-1 0,0 0 0 0,-19 1 0 15,19-1 3-15,-8 8-4 0,8-8 2 16,-6 16-7-16,2-9 1 0,4-7 0 15,-2 22 5-15,-2-12-4 0,4 3 4 16,4 3 2 62,-4-5-2-78,2 3 2 0,6 0 0 0,-2 0 2 0,5-2-2 0,0 6 0 0,1-10 4 0,2 5-5 0,-2-2 7 16,0-5-6-16,3 2 2 0,2-4-5 0,-1 2-1 0,0-6-1 15,2 0 1-15,2-3 3 0,-3 0-5 0,3-3 0 0,-3-5 1 16,-1-1-7-16,-4-1 4 16,3 1-2-1,-7-3 5-15,3 3-8 0,-1 1 8 16,1 2 1-16,-6-2 5 16,2 1-4-1,1 3-1-15,-1-1 3 0,-6 1-9 0,-1 7 6 0,11-13-3 0,-11 13-4 16,6-7 1-16,-6 7 9 0,0 0-14 15,0 0 5-15,0 0 6 0,0 0-2 0,4 31 3 0,-4-20-3 16,0 5 2 0,4 4-1-16,-4 2-5 0,3 2 9 15,-3 2-8-15,4 4 3 16,0-3-1-16,-4 1 6 16,0 0-1-16,0-1-3 0,0-2 13 15,-4-1 2-15,0 0-6 0,1-3 3 16,-5 1-2-1,0-8 2 1,-6 1 6-16,0-3-4 16,-6-1-4-1,-1-5-3-15,-2-3-2 0,1-3-2 16,-1 0-3-16,-4-3-3 0,1-3-7 16,-1-2-10-16,-6-3-1 0,6 3-12 15,4-5-4-15,-2 1-9 16,6 1-9-1,1-1-11 1,2-1-5-16,8 3-16 16,-2 0-12-16,9-1-19 0,1 11-134 0,7-15 233 15</inkml:trace>
  <inkml:trace contextRef="#ctx0" brushRef="#br0" timeOffset="55066.21">13478 10407 679 0,'0'0'-9'0,"12"-9"0"0,-8 2 2 0,-4 7 4 0,11-9 15 0,-11 9 6 0,6-7 3 0,-6 7 0 0,2-8-1 0,-2 8-2 0,0 0-2 0,0 0-5 0,0 0 9 0,0 0-7 15,0 0 3-15,0 0-3 0,-6 43 6 0,6-29-3 0,-2 6 2 16,-2 2-7-16,0-1 7 0,1 4-7 16,-1-2 0-16,4 2-2 0,-4-3-1 0,4 2 0 15,0-3 1-15,-1 0-3 0,1-3-3 16,0-4 0-16,0 1-4 0,-4-3 5 16,4 1-11-16,0-13-5 0,0 15-16 0,0-15-15 15,0 0-15-15,0 0-16 0,0 0-15 16,0 0-147-16,0 0 80 0</inkml:trace>
  <inkml:trace contextRef="#ctx0" brushRef="#br0" timeOffset="55476.06">13490 10230 596 0,'0'-20'-27'0,"0"9"2"16,-4 3 7-16,4 8 4 0,0-21 8 16,0 7 8-16,0 14 9 0,0-18 1 0,0 7 4 15,0 0 1-15,0 11 4 0,4-21-5 16,-4 10 3-16,4 2 6 0,-4 9-4 0,7-15-2 16,-1 7-2-16,0 0-3 0,4 4 0 15,1-1 4-15,-11 5-2 0,31 0-1 16,-14 3-4-16,2-1-1 0,1 2 2 0,1 7-5 15,-1-4 4-15,-1 5-3 0,-3-2 0 16,1 1 0-16,-2 1 5 0,-3 4-6 16,-2-4-2-16,0 3 2 0,-10-3-1 15,0 1 3-15,-4 3-5 0,-6-8-1 0,-3 9 3 16,-3-6-1-16,-5 0-2 16,1 1 0-16,-3-6-4 0,0 5 6 0,1-3-2 15,-4-1 1-15,8 2-6 0,-2-5 2 0,2 0 0 16,2 3-9-16,2-3-7 0,3 2-11 15,3-4-16-15,8-2-15 0,0 0-13 16,0 0-5-16,0 0-140 0,0 0 73 0</inkml:trace>
  <inkml:trace contextRef="#ctx0" brushRef="#br0" timeOffset="56360.75">14014 10003 540 0,'0'0'-28'0,"0"0"2"16,0 0 3-16,13 1 6 0,-13-1 6 0,0 0 12 16,0 0 6-16,0 0-1 0,14 0 7 15,-14 0-1-15,0 0 2 0,0 0-5 0,0 0 0 16,0 0-2-16,0 0 1 16,0 0-3-16,0 0-1 0,0 0 3 0,0 0-2 15,0 0 2-15,5 6-4 0,-5-6 2 16,0 0 0-16,0 0 2 0,0 0-3 15,-16 17 1 17,16-17 3-32,-8 11-3 0,8-11 2 0,-8 12 0 15,8-12 5-15,-7 10 2 0,7-10-4 0,-6 10-1 0,6-10 1 0,-2 10 5 0,2-10-4 32,0 11 2-32,0-11-1 0,4 7 1 0,-4-7-5 15,15 8 1-15,-7-7-3 0,-8-1 3 0,15 0 7 0,-1 0-8 16,-14 0 1-1,20-4-6-15,-12-1-5 0,3-2 5 0,-3-4-4 16,0 1-1-16,-3 0 6 0,1-6-6 16,2 4 7-1,-6-4-8-15,1 4 0 16,-3-1 0-16,0 2 0 0,0-2 1 16,0 13 2-1,-5-23 1-15,-3 17 1 0,2-2-5 16,6 8-1-16,-21-10 5 0,10 6-2 0,11 4-1 0,-26 7 1 15,15-3 1-15,-1 4-5 0,4 1 4 0,-7 3 3 16,3 7-4 0,-2-2 6-1,3 1-4-15,6 4-2 16,-1-2 11 0,1 3-5-16,5 0 3 0,-4 2-1 15,8-4-3-15,-3 5 6 0,3-4-7 16,6 2 5-16,-5-5 6 31,3 1-11-31,5-1 9 0,2-2-2 31,-2-2 1-31,5-1-3 0,0-2-6 16,2-1 6-16,2-4-9 0,2-1-1 16,-10 0-3-16,8-2-12 0,-2-3-7 0,1-1-12 15,-6 3-10-15,5-6-7 0,-2 3-16 16,-7-1-140-1,8-3 71 1</inkml:trace>
  <inkml:trace contextRef="#ctx0" brushRef="#br0" timeOffset="56594.35">14557 9987 566 0,'0'0'-8'0,"0"0"4"0,0 0-2 0,4-9 6 0,-4 9 9 0,0 0 6 0,0 0 8 0,0 0 6 0,0 0 2 0,0 0-11 0,0 0 4 0,0 0 3 15,0 0-3-15,0 0 5 0,2-11-3 16,-2 11 4-16,0 0-7 0,11-5-2 16,-11 5-3-16,23-6-3 0,-15 5-2 0,10-2-1 15,-7 1-4-15,5-4-1 0,1 4-9 16,-1 0-5-16,4 0-8 47,-1 2-8-47,-4-3-8 15,2 3-6-15,-1-3-17 0,0 3-14 0,1 0-13 0,-17 0-135 0,27 0 73 0</inkml:trace>
  <inkml:trace contextRef="#ctx0" brushRef="#br0" timeOffset="56846.92">14561 10198 580 0,'-6'5'-11'0,"6"-5"2"0,0 0-3 0,-10 7 3 15,10-7 8-15,0 0 6 0,0 0 1 16,0 0 3-16,0 0 3 0,0 0-2 16,0 0 0-16,0 0-3 0,26 6-1 15,-26-6 1-15,22 0-2 0,-10 0 1 0,2 2-1 16,-2-2-1-16,7 0-2 0,-4 0 3 16,3 2-3-16,-2 1-2 0,11-3-6 0,-12 0-10 15,7 0-13 1,0 0-16-16,-4 0-16 0,1 0-103 15,-3-5 55 1</inkml:trace>
  <inkml:trace contextRef="#ctx0" brushRef="#br0" timeOffset="57489.73">15194 9948 444 0,'0'-16'-3'0,"0"16"1"15,7-9 2-15,-7 9 2 0,0-11 5 0,0 11 9 16,4-9 9-16,-4 9 3 0,0 0-2 16,4-11-2-16,-4 11-6 0,0 0-3 15,0 0 6-15,0 0-10 0,0 0 3 16,-15-10 0-16,15 10-2 0,0 0-1 0,0 0 0 15,0 0 1-15,-31 21-3 0,22-12 0 16,0 2-1-16,-1 1-1 0,-2 3 2 16,2 2-5-16,-2 0 7 15,1 3-4-15,2 0 2 16,2-1-1-16,-4 4 1 16,7-5 4-16,-2 4-8 0,0-1 3 0,4 0 1 15,2 1 2 1,0-1-2-16,2-5 2 0,4 4 1 15,4-3-1-15,-3 1-2 0,9 0 3 16,-5-3-5-16,5 0-1 16,-2-2 1-1,8-1-3-15,-4-3 5 0,5-1-1 16,-3-4-2-16,9 2-5 0,-10-2 4 16,8-8-5-1,-5 2 4-15,5-3 0 0,-4-2 1 16,3-3 0-16,-2-4-6 15,-4 2 2 1,3-5 1-16,0 0-5 0,-13-5 3 16,6 6-1-16,-6-6 3 0,-5 2-5 15,-1-3 1-15,-1 0 2 0,-3 3-2 16,-3-2-3 0,-6 3 5-16,-1-2 0 15,2 1-12-15,-6 2 0 0,-2 2-10 16,1 3-18-1,-4-3-19-15,-1 3-33 16,-4-1-156-16,11 2 232 16</inkml:trace>
  <inkml:trace contextRef="#ctx0" brushRef="#br0" timeOffset="60795.83">17031 9360 621 0,'4'-10'-35'0,"0"0"4"0,-4 10 12 0,0-16 12 0,0 16 11 15,0-12 10-15,0 4 8 0,0 8 4 16,0 0 4-16,0-13-4 0,0 13-3 16,0 0-2-16,0-13-2 0,0 13-1 0,0 0-2 15,0 0 8-15,0 0-2 0,0 0-2 16,0 0 4-16,-12 38-9 0,16-19 3 16,-4 6 3-16,0 2 0 31,0 2-5-31,4 5 3 0,0 7 3 0,-4 2-4 0,0 6-1 0,0 2 1 0,0-1 2 0,0 4-2 15,0 0-3-15,-4 2 12 0,4-1-4 0,-4-3-6 16,0 3 1-16,4-3-1 0,0 2-1 16,0-4 2-16,0-6-5 0,0-2 7 15,0 1-9-15,4-3 0 0,-4-5-3 16,0 1-2-16,4-2 6 0,0-8-4 0,-4 0-4 16,4-2 9-16,3-5-7 0,-7 1 6 15,4-1-3-15,4-6 4 0,-4-1-3 0,7 1 1 16,-3-2-2-16,1-2-3 0,4-1 2 15,5 0 0-15,0-6-6 0,5 0-1 16,4 1 4-16,3-3-2 0,2 0-2 16,4-3 0-16,6 1 0 0,6-4 4 0,1 2-3 15,11-4-5-15,-1-1 3 0,2 2 1 16,7-3-1-16,1 2-8 0,15-3 5 16,-12 4 3-16,-5-3 3 0,5 6 1 0,-5-6-2 15,1 6 4-15,-15 2-1 0,-2-4-2 16,-2 5 1-16,-4-2-4 0,-10 1 1 15,1-1-4-15,-8 0 5 0,-1 3 1 16,-5-2-5-16,4 2-8 0,-8-3 0 0,1 3-2 16,-3-3-10-16,-1 2-3 0,-15 1-3 0,26-3 2 15,-16 3-9-15,-10 0-1 0,18 0-10 16,-18 0-6-16,14 0-10 0,-14 0-12 16,0 0-11-16,0 0-21 0,0 0-172 15,0 0 203-15</inkml:trace>
  <inkml:trace contextRef="#ctx0" brushRef="#br0" timeOffset="61742.1">17090 10399 668 0,'0'0'-65'0,"4"13"4"0</inkml:trace>
  <inkml:trace contextRef="#ctx0" brushRef="#br0" timeOffset="63579.84">17094 10412 444 0,'0'12'-42'0,"0"-12"2"0,0 11 7 16,0-11 3-16,0 13 4 0,0-13 1 16,4 12 5-16,-4-12-1 0,5 15 6 15,-5-15 1-15,0 12 2 0,0-7-2 0,0-5 4 16,4 10-1-16,-4-10 1 0,0 0 4 15,0 16 0-15,0-16 3 0,0 0 4 16,6 12 0-16,-6-12 5 0,0 0 2 0,0 10 4 16,0-10 3-16,0 10 0 0,0-10-2 15,4 6 3-15,-4-6-1 0,0 0-1 16,4 14 3-16,-4-14-1 16,5 8-4-16,-5-8 4 15,9 9 1-15,-9-9-2 16,8 8 0-16,-8-8 1 15,4 7 4-15,-4-7-1 0,7 5 0 16,-7-5-2-16,0 0 1 0,8 11 4 0,-8-11-4 0,0 0-1 0,8 6 1 16,-8-6 3-16,0 0-5 0,4 6 3 0,-4-6 3 0,0 0-7 15,0 0 1-15,0 0 4 0,0 0 3 0,0 0-1 16,11 5-4-16,-11-5 2 16,0 0-2-16,0 0-4 0,0 0 1 0,0 0-7 0,0 0 4 15,0 0-1-15,0 0-3 0,0 0-1 16,0 0-1-16,16-12 1 0,-16 12-5 15,6-7 2-15,-6 7-3 0,8-14 3 0,-8 14-3 16,8-15 4-16,-4 8 3 0,7 1-8 16,-3-2 4-16,-4-3 0 15,7 4 4 17,1-3-7-32,-2-1 6 0,8 0-3 15,-4 1-1-15,2-1 4 16,3 0-5-16,4 5 2 0,-5-5 0 15,1 4 1-15,5-1-1 16,-5 0-2 0,9 2 0-1,-11 0 3 1,-2-2 0-16,6 4 0 0,-6 2 0 16,-3-4-5-1,2 1 3-15,-2 4 3 0,-1-6-8 0,-11 7 2 16,19-4 1-16,-19 4 3 0,20-4 0 15,-20 4-2 1,10-7 2-16,-10 7-3 0,12-4-3 16,-12 4 2-16,0 0 0 0,15-5 5 0,-15 5-4 15,0 0-3-15,0 0 7 0,13-5-1 0,-13 5 1 16,0 0 0-16,0-10 1 0,0 10-4 0,0 0 2 0,0-20 4 0,0 20-2 16,0-20-5-16,-9 10 6 0,5-5-8 15,0-2 0-15,3-1 1 16,-9-7 0 15,10 0 0-15,-8-3 2-16,0-2-4 0,2-2 0 15,-2-4 0-15,0 4 0 0,1 0-1 16,3 3 1-16,-4 0 2 16,4 5 7-1,0-2-2-15,-7 5-9 16,7 0 7-1,0 1-4-15,0 0 2 16,0 2-1-16,2 4 5 16,-2-2-3-16,4 4 2 15,-4-3 10-15,4 2-8 0,0 1-3 16,0-2 1 0,0 14 3-16,0-18-5 0,-4 7 2 15,8 2 0-15,-4-3-3 0,0 12 4 16,0-16 1-16,0 16 0 0,4-16 4 0,-4 6-7 15,0 10 4-15,4-12-2 0,-4 12-1 16,6-9 2-16,-2 1-2 0,-4 8 2 0,4-11 1 16,-4 11-2-1,4-6 5-15,-4 6-5 0,11-11 2 0,-11 11-8 16,4-7 9-16,-4 7-4 16,8-8-2-16,-8 8-4 0,0 0 3 0,8-10-1 15,-8 10 0-15,7-4-2 0,-7 4 7 16,16-3-7-16,-16 3 4 0,10-5-4 0,-10 5 6 0,22-3-5 15,-9 0 3-15,2 2 1 0,-2-2-7 16,-4 3 2-16,9-4 4 16,-18 4-2-16,26 0-1 0,-11-4 0 0,-3 4-1 15,3-2 2-15,-3 0 3 16,-12 2-4-16,26-4 2 0,-11 4-6 16,-7-1 11-16,7-3-4 0,-2 3-2 0,0-2-2 15,5 0 1-15,0 2 5 16,-3-3 1-1,8 1-2-15,-3 2-5 16,2-2 0-16,1 3 2 0,4-2-4 16,5 2 5-1,-6-3-3-15,1 2 1 0,-4 1 1 0,7 0 0 16,-2-4-1-16,-5 4 4 16,0 0-6-16,-1-3-1 15,5 6 12-15,-8-6-7 16,3 3 1-16,-3 3-8 15,5-3 1-15,-5 0 9 16,-1 4-8 0,5-4 2-16,-6 1 6 0,2-1-6 0,-4 0-4 0,-3 0 12 15,2 3-8-15,-14-3 0 0,23 0-3 16,-11 2 5-16,-12-2 0 0,19 0-5 0,-11 0 7 0,-8 0 2 0,18 3-5 0,-18-3 0 16,19 0-2-16,-7 0-1 0,1 1 5 0,-13-1-3 15,19 0 3-15,-19 0 2 0,23 0 1 0,-15 0-1 16,6 0 2-16,-6 3-9 0,-8-3 6 15,19 4-4-15,-4-4 1 16,-3 1 3-16,-12-1-6 0,22 0 1 0,-14 0 3 16,3 3-5-16,-11-3 2 15,27 3 9-15,-14-3-5 0,0 1-8 16,1-1 8-16,4 4 0 0,-2-3 3 16,3 3-6-16,0-2 2 0,-1-2 4 15,2 2-4 1,-1 2 1-16,0-4-2 15,-1 4 4-15,0-1-6 16,0-2 6-16,1 2-3 16,-3 0 0-16,-1-3 0 15,1 4 3-15,-6-4-8 16,2 1 4-16,3 2-1 0,-15-3 7 0,23 2-5 0,-15-2 0 16,-8 0 2-1,18 2 2-15,-8 0-8 31,-10-2 0-31,13 4 1 0,-13-4 4 16,0 0 1-16,17 0 0 16,-17 0-5-16,0 0 3 0,0 0-2 0,15 0 4 0,-15 0-3 15,0 0 13-15,0 0-16 0,16 0 4 0,-16 0-4 0,0 0 4 16,0 0-4-16,11 2 5 0,-11-2 0 0,0 0 1 0,0 0-1 16,0 0-4-16,0 0 1 0,0 0-5 0,0 0-9 0,0 0-7 0,0 0-17 0,12 2-15 15,-12-2-22-15,0 0-39 0,0 0-167 16,0 0 198-16</inkml:trace>
  <inkml:trace contextRef="#ctx0" brushRef="#br0" timeOffset="64523.75">19471 10099 708 0,'-14'4'-44'0,"14"-4"12"0,0 0 9 0,0 0 7 0,0 0 11 16,-18 3 6-16,18-3 8 0,0 0-3 16,0 0 7-16,0 0-4 0,0 0 0 15,0 0 1-15,0 0-1 0,0 0-4 16,0 0 2-16,0 0 1 0,0 0 0 15,0 0-4-15,40-8 2 0,-40 8-2 0,27 0-3 16,-12 0-3-16,3-3-3 0,-2 6-9 16,-1-3-11-16,4 0-13 0,-3 0-14 15,-6 0-19-15,2 0-96 16,2 1 57-16</inkml:trace>
  <inkml:trace contextRef="#ctx0" brushRef="#br0" timeOffset="64723.68">19417 10220 435 0,'-4'3'-17'0,"4"-3"3"15,-7 7 3-15,7-7 6 0,0 0 8 0,0 0 3 16,19 10 4-16,-9-7 0 0,8-3-1 16,-5 1-4-16,6-1 3 0,2 4-5 15,-2-4-8-15,3 2-11 0,1-2-15 16,0 0-15-16,-3 2-71 0,-2-4 39 0</inkml:trace>
  <inkml:trace contextRef="#ctx0" brushRef="#br0" timeOffset="65098.06">20463 9948 372 0,'4'-10'16'0,"-4"10"-3"0,2-14 1 0,-2 14 1 0,4-8 1 0,-4 8 6 16,0-12 0-16,0 12-2 0,0 0 2 15,0 0-6-15,0 0-4 0,0 0 2 16,0 0 0-16,0 0 4 0,0 0-8 0,5 34 1 16,-10-20 0-16,5 8 4 0,0-1-9 15,-4 4 6-15,4-1-3 78,0 2-2-78,0 2-2 0,0-2 2 0,-2 2-5 0,2 0-13 0,0-1-10 0,2 1-13 0,-2-3-20 16,4-3-15-16,-4 2-106 0,5-6 60 0</inkml:trace>
  <inkml:trace contextRef="#ctx0" brushRef="#br0" timeOffset="65307.89">20018 10456 514 0,'0'0'1'0,"0"0"1"0,0 0-1 0,0 0 2 15,0 0 8-15,0 0 9 0,0 0-2 16,59-1 3-16,-37-2-1 0,9-1 2 16,-4-1-1-16,2 0 2 0,6-1-5 0,1 1-3 15,1-2 3-15,-2-1-7 0,-5 2 1 16,4-1-6-16,-8 0-11 0,5 6-8 0,-8-6-8 16,5 3-16-16,-10 2-18 0,-2-2-25 15,0 0-106-15,-1 1 63 0</inkml:trace>
  <inkml:trace contextRef="#ctx0" brushRef="#br0" timeOffset="66026.09">20490 10480 462 0,'0'0'-30'0,"0"0"4"0,0 12 12 0,0-12 9 0,0 0 8 0,0 0 7 16,0 0 2-16,0 0 5 16,0 0 0-16,0 0 0 0,5 14-1 0,-5-14-1 15,0 0-1-15,0 0-1 0,-17 1-2 16,17-1 2-16,-19 0-1 0,6 3 1 15,-2-3 1-15,-1 2 0 0,-2 2 0 16,3-2-3-16,-1 0-2 0,-3 2-2 0,9-1 2 16,-6 5-2 31,1-3 4-47,3 3-2 0,-3-1 3 0,2 4-1 0,8-3-5 0,-3-2 1 0,-2 5-1 15,10-4 5-15,-4 2-1 0,4-9-2 0,0 16 5 0,0-16-2 0,4 17 0 16,0-7-4-16,10-4 5 0,-9 5 2 0,14 0-10 15,-2-5 3-15,2 5 2 16,7 0 1-16,-3-5-6 0,-4 5-1 16,1-2 0-1,-2 2 0-15,5-2 0 0,-4 5 1 0,-2-5-3 16,-2 0 2 0,1 5 3-16,-6-2-3 15,-2 1 1-15,0-1 1 0,-5-3 0 0,-3 3-5 16,-3 2 3-16,-9-2 1 0,-2-2 0 15,-2 4-1 1,-12-4 5-16,-3 1-4 0,4 0 0 16,-2-5-2-16,-10 5-2 0,13-4-2 15,-12 1 5 1,8-3 2-16,-2 2-7 16,5-2 3-16,0 0 5 0,5 1-8 15,7-2 0-15,-5 0 2 16,5-3-8-16,2 2-4 15,-6 3-9-15,19-6-21 0,-22 2-26 0,10-2-38 16,12 0-123-16,-23 0 78 0</inkml:trace>
  <inkml:trace contextRef="#ctx0" brushRef="#br0" timeOffset="68499.8">15603 11062 133 0,'0'0'-1'0,"0"0"6"0,0 0 0 15,0 0 8-15,0 0 7 0,0 0 4 0,0 0-8 16,0 0 0-16,0 0-1 0,0 0 7 16,0 0-5-16,0 0 2 0,0 0 6 15,-22 25-5-15,18-13 2 0,-6 1 2 16,6 2-2-16,3 6 1 0,-3-2 3 78,0 1-2-78,4 3 2 0,0-1-3 0,0 1-1 0,-4 2-4 0,4-3 2 0,0 0 0 16,0-2 0-16,4 2-4 0,-4-6 2 0,0 1-5 0,4 0-5 0,1-2 6 0,-1-2 4 0,6-1-8 15,-2-1-5-15,2 0-4 0,2-2-9 0,4 2-11 0,2-3-4 16,2-4-14-1,2 2-15-15,1-4-24 16,-2-2-104 0,6 0 62-16</inkml:trace>
  <inkml:trace contextRef="#ctx0" brushRef="#br0" timeOffset="68772.43">15567 11278 499 0,'0'0'-5'0,"-9"-8"1"0,9 8-2 15,0 0 5-15,0 0 8 0,-4-10 4 16,4 10 3-16,0 0-1 0,0 0 0 16,0 0-2-16,16-16 1 0,-5 15 2 15,3-2-4-15,-2 1 0 0,4-4 0 0,2 4-3 16,2-1-1-16,2 0-2 0,1 2-1 15,-2-2 6-15,6 1-5 0,-6-4-2 0,6 4-4 16,-4-1-2-16,-1-2-9 31,-2 2-15-15,-1 2-18-16,-4-2-23 0,1-1-95 0,-3-3 56 0</inkml:trace>
  <inkml:trace contextRef="#ctx0" brushRef="#br0" timeOffset="68950.95">15706 10923 459 0,'0'0'-2'15,"-12"-5"-5"-15,12 5 2 0,0 0 1 0,0 0 2 16,0 0 7-16,44-2-3 0,-32 2-1 16,-12 0 2-16,33 2-4 0,-23-2 2 15,11 2 1-15,-5-2-12 0,1 3-13 0,3-2-7 16,-1-1-21-16,-4 3-64 0,1 0 39 15</inkml:trace>
  <inkml:trace contextRef="#ctx0" brushRef="#br0" timeOffset="69381.22">16201 11162 301 0,'0'12'6'0,"0"-12"-1"0,4 8 8 16,-4-8 3-16,0 0 11 0,0 13 8 16,0-13-1-16,0 0-4 0,0 0-5 0,0 0 0 15,-4 12-2-15,4-12-4 0,0 0-1 16,-12 9-2-16,12-9 1 0,-15 4-6 16,2 0 0-16,3-1 0 0,0 2-1 15,-2 1 2-15,2-1-4 0,-2 2-1 0,2-2-1 16,-2 2 1-16,1 5-3 0,7-6 5 15,-8 5-6-15,5-4 0 32,3 5 1-32,0-2 1 15,4-10 0-15,0 18-4 0,4-8 5 0,3-2-3 16,-2 2-1-16,6-1 1 0,6 0-2 0,-3 2 6 0,4 1-6 0,-3-1 1 0,-2-5-4 0,-3 5 6 0,7-3-2 16,-9-1-6-16,0-1 4 0,3 0-3 15,-7 2 2-15,0 0 1 0,-4-8 6 0,0 0-8 16,-4 17-2-16,4-17 7 0,-16 7-3 15,5-2-3-15,-6-2-2 0,3-1 4 16,0 2-3-16,-5-4-8 0,2 2-6 16,1-2-9-16,0 0-10 0,16 0-10 0,-28-2-17 15,16 2-118-15,-3-4 62 0</inkml:trace>
  <inkml:trace contextRef="#ctx0" brushRef="#br0" timeOffset="69842.88">16303 11292 486 0,'15'-8'-11'0,"-2"4"-1"0,-3-1 10 0,-4-3 9 16,5 3 6-16,-2-1 9 0,-9 6 3 15,14-6-1-15,-14 6 1 0,12-6-3 0,-12 6-5 16,2-6-2-16,-2 6 0 0,8-6-4 15,-8 6 0-15,0 0 0 0,0 0 0 16,0 0 0-16,0 0-6 0,0 0 1 16,0 0 1-16,0 0-1 0,0 0-1 15,0 0-1-15,0 0 3 0,0 0-2 0,-8 30 0 47,8-30-3-47,-2 16 2 0,2-16-1 16,0 14 0-16,2-4-2 0,-2 0 5 0,2 1-4 0,-2 1 2 0,6-3-1 0,-2 3-1 0,0-1-3 15,3 0 1-15,-3-5 6 0,4 5-8 16,-8 0 4-16,4-5-3 0,4 0 1 31,-8-6 1-31,4 14-4 0,0-8 1 16,3 0-1-16,-7-6-1 16,0 0-5-16,0 12 2 0,0-12-3 0,0 0-2 0,-15 6-3 0,15-6-8 15,-19 0-6-15,19 0-10 0,-22-2-10 0,10-2-8 16,12 4-9-16,-23-8-90 0,11 4 53 0</inkml:trace>
  <inkml:trace contextRef="#ctx0" brushRef="#br0" timeOffset="70102.03">16657 11182 404 0,'10'-4'-12'0,"-10"4"-3"0,0 0 5 0,11-11 2 16,-11 11 6-16,0 0 4 0,7-5 0 16,-7 5 1-16,0 0 1 0,0 0 1 15,0 0 1-15,0 0 0 0,9-7-1 16,-9 7 0-16,0 0 0 0,19 1 1 0,-19-1-2 16,18 0-1-16,-18 0-7 0,18 6-14 15,-6-6-14-15,-12 0-21 0,18 4-52 16,-18-4 36-16</inkml:trace>
  <inkml:trace contextRef="#ctx0" brushRef="#br0" timeOffset="70349.75">16587 11299 273 0,'0'0'-3'0,"-13"8"14"15,13-8 7-15,0 0 2 0,0 0 5 0,0 0-5 16,0 0 1-16,17 13-3 0,-5-10-2 16,-12-3 0-16,26 0-1 0,-10 0-2 15,2 0-5-15,-3 1-13 0,1-1-11 16,1 0-10-16,2 0-17 0,0 0-14 0,-1 0-54 16,-6-1 38-16</inkml:trace>
  <inkml:trace contextRef="#ctx0" brushRef="#br0" timeOffset="70833.11">17315 11178 283 0,'0'0'-13'0,"8"-11"2"0,-8 11 2 0,0 0 4 16,0 0 6-16,0 0 3 0,0 0 1 16,-22-12 0-16,22 12 0 0,-18 0-2 15,18 0 5-15,-28 5-4 0,15-3 0 16,-6 3-2-16,7 3 0 0,-2 1 5 16,-2 5-5-16,1 0 4 0,3 1 2 0,-3 2-2 15,7 5 4-15,2-4 2 47,2 5 2-47,4-3-3 0,0 3 8 0,4-3 1 0,6 2 5 0,-2-2 1 16,3-1 1-16,5-2 2 0,3-3 1 0,-1-1-7 0,2-4 0 15,-1-1 2 1,4-1-2-16,-5-4 4 16,1 1 0-1,2-4-4-15,-2-7 3 16,-4 0 4-16,1-3-3 15,2-5-9-15,-10-2 0 0,3-2-2 16,-3-6-8-16,-4 1 1 16,-4-2-2 15,0 2 0-31,-4 2-10 0,0-1-13 16,-4 6-12-16,1-1-28 0,-9 4-32 15,2 3-146-15,-9 2 80 0</inkml:trace>
  <inkml:trace contextRef="#ctx0" brushRef="#br0" timeOffset="94860">18023 10278 448 0,'0'0'62'15,"7"-4"-27"-15,-7 4-14 0,8-7-8 0,-8 7-11 16,0 0 21-16,8-7-1 0,-8 7 0 0,0 0 3 16,0 0-9-16,0 0-2 0,0 0-3 15,0 0 2-15,0 0 2 0,0 0 0 16,15 14-2-16,-15-14-1 0,0 13 0 15,0-13 1-15,-4 19 0 0,4-9 5 16,-2 1-8-16,-3 2 4 94,1-1 1-79,0 3 0-15,-4 0-2 0,4 1 6 0,-3-2-3 0,3 4-2 0,-4 0-4 0,2-4 2 0,-2 4 3 0,4 0-2 16,-4-6-5-16,1 1 1 0,3-1-2 0,0-3 2 0,0 2-3 0,0-4 9 0,0 5-4 0,4-12 5 16,-4 13-7-16,1-5 5 0,3-8-3 0,0 0-3 0,0 0 1 0,7 12 4 0,-7-12-3 0,16 0 0 0,-16 0-7 0,23 0 0 15,-23 0 3-15,22-5-2 0,-11 5 1 16,-11 0-7-16,25-3 8 0,-11 2-5 16,0-2-1-16,-14 3 0 31,22-4-1-31,-13 0 6 15,4 1-2-15,-13 3 0 0,15-4 0 0,-7-1 2 16,-8 5-4-16,8-9 6 0,-8 9-11 16,7-11 8-16,-3 4-7 0,-4 7 4 0,0-16 1 15,0 16 2-15,0-16 2 0,0 16-5 16,-4-17 4-16,4 17-6 16,-7-15 3-16,7 15 7 0,-4-14-5 0,4 14-1 0,-4-18 1 0,4 14 5 0,0 4 4 0,-8-16 1 0,8 16-1 0,-4-9-1 15,4 9 5-15,-7-13 1 0,7 13 0 0,0 0-3 0,-4-11-5 0,4 11 5 0,0 0-7 0,-4-8-1 16,4 8 4-16,0 0-4 0,0 0 0 15,0 0 3-15,0 0-1 0,0 0-3 16,0 0 6-16,-13 25-7 0,12-17 2 16,1-8 0-16,0 24 3 0,0-12-2 0,0 2 2 15,0-1-8-15,0-1 4 0,0 5 2 0,1-6-4 16,-1 5 4-16,0-4-5 0,0 3 2 16,4-5 0-16,-4 1-2 0,0-3-4 15,5 3-4-15,-5-11-6 0,0 14-13 0,4-6-12 16,-4-8-12-16,0 11-1 0,0-11-19 15,0 0-9-15,0 0-5 0,0 0-10 16,0 0-6-16,0 0-13 0,0 0-188 16,0 0 184-16</inkml:trace>
  <inkml:trace contextRef="#ctx0" brushRef="#br0" timeOffset="95568.59">18357 10362 750 0,'8'-6'-38'0,"-2"0"5"0,2-1 4 0,-8 7 9 15,12-11 13-15,-5 6 5 0,-7 5 4 0,8-9 9 16,-8 9 3-16,4-8-4 0,-4 8 2 16,8-4 1-16,-8 4 3 0,0 0-4 15,7-11 3-15,-7 11-3 0,0 0-4 0,0 0-1 16,0 0-1-16,0 0 1 0,0 0 1 15,0 0-3-15,0 0 6 0,0 0-5 16,0 0 6-16,-34 21-1 94,30-14-4-94,0 2 3 15,4 3-1-15,0 0 3 0,0 2-5 0,0 0 7 0,-4 0-5 0,4 0-5 0,4 1 5 0,-4-2-2 0,0 2-2 16,0-3-3-16,0 1 6 0,4-1 1 0,-4-2-8 0,4 0 1 0,-4 1 7 0,3-4-6 16,-3-7 3-16,0 18 2 0,4-14 7 0,-4-4-3 0,8 14-6 0,-8-14 4 0,8 4-4 0,-1 0 2 15,5-3 3-15,-12-1-3 32,14 0 1-32,-14 0-7 0,22-1 1 0,-22 1-5 15,18-7 10-15,-10 6-6 0,3-5 0 0,-11 6 3 16,16-8-2-16,-9 6 3 0,1-5 1 0,-8 7-4 15,8-16 0-15,-8 7 4 0,0-2 0 16,0 11-6 0,-8-25-2-16,0 9 1 15,1-2 0-15,-5-3 2 16,-3 4-3-16,2-2 3 16,-6-2 1-16,3 1-4 15,2 2 1-15,-9 4 1 31,11-5-4-31,-3 7-2 16,3 0-15 0,2 3 2-16,2-2-20 0,0 4-12 15,8 7-13-15,-15-8-20 0,15 8-38 16,-15-2-120-16,15 2 240 0</inkml:trace>
  <inkml:trace contextRef="#ctx0" brushRef="#br0" timeOffset="97017.6">17655 9123 598 0,'0'0'-39'0,"0"0"3"15,0 0 9-15,0 0 9 0,0 0 11 0,0 0 10 16,0 0 2-16,0 0 5 0,0-13 4 15,0 13-1-15,0 0 3 0,0 0-1 16,0 0 4-16,0 0 3 0,0 0-7 0,0 0 1 16,0 0 1-16,0 0-2 0,0 0-6 15,0 0 5-15,0 0 6 0,0 0-6 16,0 0 2-16,0 0 1 0,0 0 1 16,-18 25-4 62,10-20 2-78,0 3 2 0,1-1-4 0,-1 0 8 0,0 1-4 0,-3 0 4 0,3-2-4 0,-4 2-8 15,2 3 4-15,-2-4-5 0,1-1 0 0,7 2 3 0,-9 2-3 0,3-6-1 0,10-4-4 16,-13 12 8-16,9-10-7 0,4-2 4 0,-9 10-1 0,9-10-2 16,-10 8 4-16,10-8-6 15,0 0 5-15,0 0-3 0,0 0-3 0,19 13 2 16,-19-13-2-16,13 0 2 0,-13 0-7 0,19 0 10 15,-7-3-7-15,-12 3 1 0,23-2 2 16,-9 2-4-16,-14 0-2 0,23-6 9 16,-7 6-7-1,-16 0 1-15,19-5-1 0,-19 5 2 16,14-1-1-16,-6-3 4 16,-8 4 2-16,14-2-6 0,-14 2-1 0,0 0 4 0,17-5-5 0,-17 5 0 15,0 0-1-15,9-5 5 0,-9 5-7 0,0 0 6 16,6-10-1-16,-6 10 2 0,0 0 3 0,0 0-6 0,9-10 7 15,-9 10-4-15,0 0 1 0,8-6-2 0,-8 6 9 0,0 0-9 0,0 0 5 0,0 0-4 16,0 0-2-16,4-8 6 0,-4 8-3 0,0 0 0 0,0 0-1 16,0 0-2-16,0 0 5 0,0 0-4 15,0 0-4-15,0 0 4 0,0 0-1 0,-4 26 0 16,4-26 0-16,0 16 3 0,0-16-3 16,0 20-5-16,-4-11 7 0,0 2-3 15,4-11 5-15,-5 18-3 0,1-7-3 16,4 0 6-1,0-11-7-15,-10 14 0 0,10-4-6 16,-5-2-9 0,5-8-5-16,-4 13-10 0,4-13-16 15,-4 9-8-15,4-9-24 0,0 0-27 0,0 0-172 0,0 0 204 0</inkml:trace>
  <inkml:trace contextRef="#ctx0" brushRef="#br0" timeOffset="97621.74">17921 9083 674 0,'0'0'-61'0,"0"0"9"0,14 4 6 16,-14-4 8-16,0 0 13 0,0 0 5 15,4 8 5-15,-4-8 5 0,0 0 4 16,0 0 0-16,0 0 4 0,0 0-2 0,-13 21 8 16,13-21-2-16,-5 7 4 0,5-7 1 15,-4 11-1-15,4-11 1 0,-4 8 8 16,4-8-5-16,-10 8 3 0,10-8-2 15,0 0-1-15,0 12 0 16,0-12-3-16,-9 5 0 0,9-5 2 16,0 0-3-16,0 11-2 15,0-11 0-15,0 0 1 0,0 0 5 0,0 0-2 0,0 0 1 0,0 14-1 16,0-14 3 0,13 7 1-16,1-2-1 0,-9-1-4 0,8 0 3 15,-5 0 2-15,3 3 0 0,1-3-2 16,-4 4 0-1,3-3 0-15,-3 3-2 0,0-4 2 0,-2 4 1 16,2-2-6-16,-4 0 3 0,-4-6-2 0,7 12 5 16,-7-4-4-16,0-8 1 15,-3 16 2-15,3-16-3 0,-8 15 2 0,0-11-2 16,-2 3-1-16,2-3 0 0,-7-2-3 16,7 2 5-1,-8 0-7-15,1-4 6 16,15 0-6-16,-22 2 3 0,8-2-1 15,14 0-11-15,-26-6-7 0,26 6-3 0,-19-4-6 0,8-1-9 16,11 5-7-16,-12-12-12 0,8 5-10 0,-4-1-131 16,8 8 66-1</inkml:trace>
  <inkml:trace contextRef="#ctx0" brushRef="#br0" timeOffset="97884.76">17951 9110 496 0,'0'0'-18'0,"0"0"7"16,0 0 3-16,0 0 11 0,0 0 5 15,0 0 8-15,0 0 4 0,0 0 6 0,0 0-1 16,0 0-3-16,0 0 1 0,0 0-2 16,0 0-2-16,0 0 0 0,15-2-1 15,-15 2-3-15,19 0-1 0,-19 0-3 0,26 4 9 16,-14-4-11-16,7 4 4 0,-4-4-2 15,1 0-6-15,2 0 0 0,-4 4 3 16,4-4-3-16,-8 3-1 0,-10-3-4 16,25 1-17-16,-25-1-26 0,19 0-41 15,-15 3-139-15,-4-3 76 0</inkml:trace>
  <inkml:trace contextRef="#ctx0" brushRef="#br0" timeOffset="107568.52">15314 11456 233 0,'0'0'18'0,"0"0"-10"16,0 0-2-16,0 0-1 0,0 0 2 15,0 0 6-15,0 0-5 0,0 0 0 0,0 0 1 16,-7-13 0-16,7 13-1 0,0 0-2 16,0 0 2-16,0 0-1 0,0 0 3 15,0 0-3-15,0 0 7 0,0 0 0 0,0 0 4 16,0 0-4-16,0 0 5 0,0 0 2 15,-4 31-1 1,4-31-1-16,8 21-6 0,-5-10 2 0,2 1-2 0,1 1-2 16,-2 0 2-16,-3-1 1 0,3 6-1 0,-1-8-2 15,2 5 3-15,-5-2-10 0,5-1 7 16,-5 2-4-16,0-2-1 0,0 0 6 0,-5 0-4 16,10-4-4-16,-5 5 4 0,0-2-5 15,0-2 8-15,0-9-3 0,-5 17 1 16,10-10-1-16,-5-7-3 0,0 13 6 0,0-13-1 15,0 12 1-15,0-12-3 0,0 11 1 16,0-11 8-16,10 12-8 0,-6-7-1 16,-4-5-2-16,13 7-2 0,-8 0 6 0,-5-7-3 15,18 6-2-15,-4-3 0 16,-2 0 4-16,-1-1-7 0,5 1 0 0,1-2 0 16,-1-1 5-16,4 0-2 0,3 3-3 0,1-6-2 15,3 2 1-15,-1 1 0 0,1-3 0 16,4 1-3-16,2-1 2 0,6-2 3 15,3 2 5-15,-3-2 1 0,0 2-8 16,7 2-4-16,-11-5-1 0,8 4-3 0,-3-1 5 16,-3 0 6-16,2 3-3 0,1-2-3 15,-6 0 3-15,8 2 3 0,-8 0 8 0,8 0-12 16,-6-2 0-16,1 4 0 16,-2-2-2-16,2-2-1 0,-2 2 2 15,-2-3 1-15,2 3-5 0,-3 0 3 0,2-1 7 16,4 1-7-16,-8-4 3 0,8 1-3 0,-2 0-4 15,-2 3 6-15,1-2 1 0,-2 0-3 16,6-2 4-16,-3 4-4 0,-3 0-4 16,2 0 8-16,-4-4-3 0,2 4-3 0,-2 0 11 15,-9 0-8-15,6 0 0 0,-5 0 2 16,4 0-1-16,-7 0 3 0,2 0-7 16,1 0-1-16,-8 4 3 0,2-4 0 0,2 0 0 15,-10 0 0-15,12 0 6 0,-21 0-10 16,23 0 9-16,-15 0-1 0,-8 0-3 15,19 0-2-15,-19 0 4 0,18 0-3 16,-18 0-3-16,12 0 5 0,-12 0 0 0,0 0 0 16,19 0 2-16,-19 0 1 0,0 0 2 15,15 0-3-15,-15 0-5 0,0 0 1 16,21 0 2-16,-21 0 0 0,13 0 2 16,-13 0 8-16,0 0-11 0,19 0 2 0,-19 0-6 15,13-4 3-15,-13 4 5 0,10-2-9 16,-10 2-1-16,13-6 6 0,-13 6 7 31,4-9-11-31,-4 9 8 0,5-15-3 0,1 2-3 31,-6 4 0-31,4-7 0 0,-4 1-1 16,4-2 1-16,-4 2 3 0,0-8 1 16,0 6-4-16,0-3 3 15,0 1 0-15,0-2-2 31,0 4 11-31,0-2-5 16,0 0-7 0,0 5 1-16,-4-4 3 15,4 2 9-15,0 2-11 16,0-2-1-16,0 5 2 0,0-2-3 16,-4 2 9-16,4 11-6 15,0-19 0-15,-6 11 0 31,6 8 0-15,0-16-2-16,0 16 0 16,0-12 3-16,0 12-6 0,0-13 0 15,0 13 3-15,0 0-2 0,0-12 4 0,0 12 2 0,0 0-6 16,0 0 2-16,-1-12-4 0,1 12 5 16,0 0-6-16,0 0-8 0,1-9-7 15,-1 9-10-15,0 0-14 16,0 0-17-16,0 0-33 0,0 0-94 0,-13-6 65 0</inkml:trace>
  <inkml:trace contextRef="#ctx0" brushRef="#br0" timeOffset="118307.77">23259 9891 76 0,'0'0'32'0,"0"0"-6"0,0 0-7 0,-14-7 4 0,14 7 3 16,0 0 1-16,0 0-2 0,0 0-4 0,-14-2 2 16,14 2-2-16,0 0-2 0,0 0 5 15,0 0 0-15,-9-4 3 0,9 4-3 16,0 0 3-16,0 0-1 0,0 0-4 15,0 0 1-15,0 0-1 0,0 0 1 0,0 0-8 16,0 0-1-16,0 0 0 0,0 0-4 16,0 0 5-16,0 0-9 0,0 0 8 15,0 0-7-15,0 0 1 0,0 0-3 0,37-8-4 16,-37 8 6-16,30 4-2 16,-14-4-5-16,9 1 6 0,-6-1-2 15,7 3-3-15,1-1-1 0,5-2 0 0,-5 2 5 16,1-2-5-16,5 0 3 0,-2 2-1 0,2-2-1 15,-4 0-3 1,2 3 2-16,2-3-2 16,1 0 4-16,-4 4-4 15,0-4 4-15,3 0-5 0,-1 0 9 0,4 1-7 16,-1-1 8-16,-2 0-10 0,4-1 5 0,-3 1-2 0,7 1-1 0,-6-1 3 0,6-1-4 0,-2 1 0 16,9 0 2-16,-3 0 2 0,4 0-1 15,3-4-6-15,0 4 4 0,0-3 2 16,-2 3-1-16,3-2 4 0,-4 0-4 15,6 2 0-15,-4 0 0 0,3-2-2 0,4-1-1 16,-2 3 3-16,10-1-1 0,-2-3 5 16,0 1-5-16,2 2-1 0,-4-5 5 0,2 2 0 15,-10 3-4-15,12-4 1 0,-6 3 2 16,0-6-3-16,-2 6 0 0,-2-1 5 16,-7-2-8-16,6-1 2 0,-6 5 2 0,0-6 0 15,-1 7-3-15,2-6 4 0,-2 0-2 16,-6 5-1-16,2-7 2 0,-1 5-2 15,1-2 4-15,-5 0-4 0,-6 3 2 16,4 0-3-16,-7-1 2 0,2 2 1 0,-4-6 0 16,-2 6 1-16,1-5-1 0,-4 4 0 15,-3-1 4-15,-3 0-7 16,-1 1 3-16,1 2 0 0,-2-2 0 0,1-2 1 0,-16 4 0 16,23 4 1-16,-23-4-4 0,20-6 2 15,-20 6 0-15,17 0-2 0,-6-2 4 16,-11 2-5-16,0 0 1 0,18-2 3 15,-18 2-2-15,14 0 4 0,-14 0-6 0,0 0 2 16,0 0 2-16,17 4-4 0,-17-4-5 31,0 0 4-31,11 6-5 0,-11-6-4 0,5 7-6 0,-5-7-10 0,7 7-14 0,-7-7-19 16,4 12-117-16,-4-12 61 16</inkml:trace>
  <inkml:trace contextRef="#ctx0" brushRef="#br0" timeOffset="120932.79">7994 10466 437 0,'0'0'-30'0,"7"4"4"0,-7-4 8 16,0 0 1-16,0 0 5 0,0 0-1 0,9 5 0 16,-9-5 2-16,0 0 4 0,0 0 5 15,0 0 4-15,0 0 6 0,0 0 0 16,17 3-1-16,-17-3 4 0,15 2-2 0,-7 0-2 16,-8-2 1-16,20 0-1 0,-9 2 6 15,-11-2-7-15,22 0-1 0,-7 0 2 16,-3 0-2-16,3 0 1 0,2-2-1 15,2 2 0 95,-3-2 2-110,4 0-1 0,1-1-4 0,-2 2 2 0,6-3 0 0,-8 1-4 0,9 2 1 0,-10-3 0 0,2 2 2 15,4 2 0-15,-6-4-4 0,-2 3 8 0,-14 1-9 0,26-3 1 0,-16 3-3 0,-10 0 2 16,20-2-2-16,-20 2 1 0,12 0 0 0,-12 0 0 0,0 0 1 0,0 0 1 16,0 0-3-16,0 0 2 0,0 0 6 0,0 0-4 0,0 0-2 0,-38 10-3 0,38-10 3 0,-23-4 2 0,8 4 0 15,15 0-1 1,-26 0 0-16,14 0 0 16,12 0 0-16,-24-1-2 0,24 1 4 15,-20 0 1-15,20 0-4 0,-16 0 1 0,16 0-1 16,-14-3 2-16,14 3-1 0,0 0 2 15,-20 0-1-15,20 0 1 16,0 0 1-16,0 0 0 0,-21-2-2 0,21 2 3 31,0 0-4-31,0 0 1 0,0 0 1 0,0 0-5 0,0 0-1 0,0 0 2 0,0 0-2 16,0 0 1-16,0 0-2 0,0 0 1 0,0 0 0 0,37-12-4 16,-37 12-2-16,0 0-2 0,0 0-7 0,18 0-5 15,-18 0-8-15,0 0-56 0,0 0 31 0</inkml:trace>
  <inkml:trace contextRef="#ctx0" brushRef="#br0" timeOffset="125169.78">4453 12182 224 0,'0'0'-8'0,"0"0"5"0,0 0 4 0,0 0 4 15,0 0 2-15,0 0 4 0,0 0-3 0,0 0 3 16,0 0 1-16,0 0-1 0,0 0 3 15,0 0 1-15,-8-7-2 0,8 7-1 16,0 0 1-16,0 0 0 0,0 0-3 16,0 0 0-16,0 0 1 0,0 0-2 15,0 0-6-15,0 0 3 0,26-11-1 0,-18 10 0 16,-8 1 0-16,28-7-4 0,-14 7 5 94,3-4-3-94,2 2 0 0,1 0-1 0,-3-3-1 0,3 1 0 0,1 3 0 0,-5-5 2 0,-4 5-3 15,3 1 4-15,-2-4-3 0,-1 1 0 0,-12 3-2 0,20-1-3 0,-9-2 0 0,-11 3 0 0,0 0 4 16,0 0-5-16,0 0 6 0,0 0-3 0,0 0-1 0,0 0 1 0,0 0 2 0,0 0-2 0,-48 4 1 0,32-1 1 16,4 1-4-1,12-4 3 1,-23 4-1-16,9-4 2 15,14 0-2-15,-22 4 0 0,14-4 3 16,8 0 0-16,-14 4 0 16,14-4 1-16,-12 1-2 0,12-1 7 0,0 0-3 0,0 0 7 0,0 0-8 15,-16 0-1-15,16 0 1 0,0 0-2 0,0 0 1 0,0 0-2 16,0 0 2-16,0 0-7 0,0 0-12 0,0 0-17 0,0 0-23 16,0 0-59-16,0 0 40 0</inkml:trace>
  <inkml:trace contextRef="#ctx0" brushRef="#br0" timeOffset="137957.74">5121 13474 37 0,'0'0'40'0,"0"0"-17"16,0 0 3-16,0 0 1 0,0 0-3 0,0 0-4 16,26-22 0-16,-26 22 0 0,0 0-1 0,0 0 4 15,22 0-6-15,-22 0 2 0,16 0-3 16,-16 0-2-16,18 4-2 0,-3-4 0 15,1 0 0-15,1 4 2 0,6-1-3 16,4-2 4-16,-1 2-4 0,8-3-2 0,-1 3 2 16,10 1-2 265,1 0-1-281,2-2 0 0,9-2 1 0,-3 2 1 0,12 2-1 0,1-2-3 0,6-2-2 0,0 0 0 16,1 0-2-16,6 2 4 0,-2-4-1 0,2 2-2 0,-2 0 3 0,0-2-3 0,1-2-1 15,-5 2 5-15,7 0-5 0,-7-1 1 0,0 2-2 0,-2-3 3 0,5 1-1 16,-4 0-1-16,-6-1 6 0,2 0-3 0,-10 4 1 15,-1 0 0-15,-3-4 0 0,-2 2-3 0,-2 0 1 16,1-2 3-16,-6 3-1 0,-8 1 1 0,1-4-1 0,-4 4-2 0,-3 0-1 16,0-1-2-16,-3 1 5 0,-4 0-6 0,-2-3 7 15,2 3 2-15,-7 0-6 0,1 0-5 16,-1 0 5-16,-1 0-3 0,-15 0 2 0,26 0-3 0,-18 3 1 16,7-3 3-16,-15 0-6 0,17 0 0 0,-17 0 1 0,16 0-1 15,-16 0-1-15,16 0-3 0,-16 0-6 0,0 0-3 0,18 0-4 0,-18 0-11 16,0 0-9-16,10 5-20 0,-10-5-100 0,10 1 55 0</inkml:trace>
  <inkml:trace contextRef="#ctx0" brushRef="#br0" timeOffset="150199.65">20697 12735 175 0,'6'-15'47'0,"-2"7"-24"16,-4 8-2-16,2-10-12 0,-2 10 2 16,0 0 0-16,2-12 6 0,-2 12-5 0,0 0 1 15,0 0 0-15,0 0 2 0,0 0 4 16,0 0 4-16,0 0-1 0,0 0-1 15,4 41 0-15,-4-22 5 0,0 9-4 16,4 9 3-16,0 4 0 0,-1 6 2 16,1 6-4-16,0 1-5 15,-4 2 3 1,8 9-6-16,0 2 0 31,-5-2 9-31,2-8-8 16,-2-2-7-16,1 1 3 0,4-5 0 0,-8-2-6 15,4-8 4 1,-2-2-5-16,-2-6 1 0,4-3-8 16,-4-4-9-1,3-4-5 1,-3-1-16 0,1-8-18-16,-1-1-23 15,4-5-134-15,-4-7 71 0</inkml:trace>
  <inkml:trace contextRef="#ctx0" brushRef="#br0" timeOffset="150917.57">20585 12570 504 0,'10'-6'-31'0,"2"5"15"0,3-2 2 15,1 3 7-15,1-4 6 0,3 4 3 0,8-4 0 16,3 2 4-16,-4 2-1 0,11-2-1 15,4-2-1-15,6 3-1 0,5 1 5 16,3 0-6-16,15-4 2 0,7 4 0 16,-2 0-2-16,3 0-3 0,12 4 4 0,5-4 1 15,-2 0-3-15,0 1-1 0,-6 5 4 16,4-4 2-16,-16 2 3 0,-2-4 3 0,-8 4 6 16,0 0-1-16,-12 0-4 0,0-2 1 15,-4 3-4-15,-8-2 1 0,-4-1-4 16,-5 1 2-16,-4-2-3 0,2 3 5 15,-4-1-9-15,-9-2 7 0,8 2-5 16,-10 2 2-16,1-3-3 0,-1 3 1 0,-4 0-1 16,3 1 1-16,-3 0 2 0,2 2-7 15,-6 3 6-15,2-2-3 0,-2 3-1 16,0 2 3-16,2 3-2 0,-4 0 2 0,-4 6 2 16,6 5 2-16,-5 4-2 15,1 4 5-15,-4 0-2 0,4 4 1 0,4 3 0 0,-4 5-3 16,-1-2 0-16,1 2-1 0,0-1 2 15,2-3 4-15,0-3-1 0,-6-1-1 16,6 2 1-16,2-4-1 0,-8 1 0 16,8-4-2-16,2-1-3 0,-9 0 2 0,7-6 3 15,-8-2-1-15,7-3 0 0,-1-2-2 16,-2 1 1-16,-2-2 9 0,2-3-14 0,-4-2 2 16,0 1 0-16,0-2 4 0,5-2-3 15,-10 3 0-15,5 1 1 0,-10-1 2 16,-3-1-1-16,-7 0-7 0,-3-4 6 15,-14 4 1-15,-4-5-5 0,-5 2 1 0,-3-5 5 16,-11 2-3-16,-11-2-5 16,5-1 4-16,-9-1 3 0,3-4-5 0,-4 4 2 0,1 1 3 15,-1-5-4-15,2 0-6 16,6 2 5-16,8-2 0 0,1 0 3 0,6 0-3 16,3-2 0-16,6 2 8 0,6 0-12 15,4-4-1-15,0 4 5 0,4 0-2 0,4-1 9 16,3 1-8-16,-2-4-3 0,10 4 1 15,-5 0 0-15,5 0 4 0,-3 0 3 16,7-1-8-16,11 1 3 0,-27 0 3 16,27 0-7-16,-20 0 4 0,11-3 1 0,9 3 3 15,0 0-8-15,-23-4 1 0,23 4-13 16,-14-4-12-16,14 4-6 0,-8-4-15 0,8 4-14 16,0 0-23-16,-8-16-163 0,8 16 231 15</inkml:trace>
  <inkml:trace contextRef="#ctx0" brushRef="#br0" timeOffset="152251.81">19191 13138 606 0,'-8'-6'-54'0,"8"6"7"16,0 0 7-16,0 0 9 0,-14-1 8 16,14 1 6-16,0 0 12 0,0 0 6 0,-23 4 0 15,23-4 0-15,-12 3 1 0,12-3 3 16,0 0-3-16,-8 5 6 0,8-5 4 16,0 0 2-16,0 0 3 0,-7 8 9 15,7-8-5-15,0 0-4 0,0 0 1 0,23 7 1 16,-12-5-2-16,5-2-4 15,2 0 0-15,5 3-2 0,4-3 5 0,-1 0-5 16,14-3-2-16,-2 3 5 16,11 0 1-16,0 0-5 15,6 3 2-15,2-3-8 16,11 3 1 15,3-3 4-31,-3 2-7 0,4 0 16 16,-4 2-14-16,3-3-4 0,-3 4 3 0,-18-2-1 15,4-2 3-15,-5 3-5 0,-4-4 8 0,-5 0-10 16,-4 3 0-16,0-3 6 0,-9 1 5 0,4-1-2 0,-5 0-7 16,-3 3 9-16,-4-3-7 15,3 0 0 1,-4-3 4-16,-4 2-3 0,5 1 1 16,-11-3 1-16,8-2-1 0,-8 2-4 0,3-2 3 0,-11 5-4 0,14-9 3 0,-14 1-1 15,0 8-2-15,0-15 3 0,0 15-3 0,-4-16 1 0,-2 7 7 0,2-3-10 16,-4 1 3-16,4 0 0 15,-7 2 1-15,3 0-2 0,0-1 1 0,1-2 3 0,-5 3-3 16,8 2 1-16,-4-1 4 0,2 0-5 16,6 8-1-1,-12-14-1-15,12 14 0 16,-10-10 0-16,10 10 0 0,-5-10 5 0,-3 6-1 16,8 4-6-16,-5-10 4 0,5 10-4 0,0 0 5 0,-6-8-3 0,6 8 2 15,0 0 6-15,-13-8-12 0,13 8 8 0,-8-5-1 0,8 5 0 0,0 0-3 0,-19-8 6 16,19 8-3-16,-14-7-6 0,6 2 3 15,-4 2 2-15,12 3 2 32,-19-9-1-32,11 5 4 0,8 4-3 15,-15-7 1-15,15 7-3 0,-12-5 2 0,12 5 3 16,-14-5-7-16,14 5 2 0,-8-6 6 0,8 6-4 16,0 0 0-16,0 0 1 0,0 0 5 0,0 0-8 0,0 0 0 0,0 0 1 0,0 0 8 15,30 14-9-15,-14-6 2 0,3-2 8 16,0 5-10-1,3 1 0 1,5 3 6-16,1 2-1 16,-1-2 3-16,-1 3-2 15,1 0 4-15,-4 2-2 0,3-2 5 16,-3 1-11-16,-4 1 8 0,-2-3-4 16,-4 3-1-1,-3-1-1-15,-1-2 0 16,-4-1 1-1,-5 0-3-15,-5-1 3 0,0 2 2 16,-6-3-1-16,-5 0-3 0,-3-4 1 16,-6 3 0-16,-2-4-8 15,2-1 6-15,-2 0-9 16,-3-2-2 0,3-2-11-1,4 1-7-15,2-1-4 16,2 1-15-16,1-2-7 0,2 1-14 15,5 0-13-15,3-3-142 16,8-1 75-16</inkml:trace>
  <inkml:trace contextRef="#ctx0" brushRef="#br0" timeOffset="153250.91">21963 12839 558 0,'8'-5'-36'0,"-2"-3"3"0,-6 8 7 0,5-15 8 16,-5 15 10-16,8-11 8 0,-8 11 5 0,3-10 1 16,-3 10-4-16,4-8 5 0,-4 8-2 15,0 0 5-15,-16-12 1 0,16 12 1 16,-28-6 6-16,12 5-3 0,0-2 0 15,-10 3 3-15,0 0-2 0,0 3-4 16,-4-2 4-16,0 9 1 0,0-4-4 16,-1 4 2-16,2 3 1 0,-2 2-5 15,2 1 6 1,-5 2 3-16,14 4-2 31,-2-1 3-15,4 2-6-16,-2 2 6 15,8-1-6-15,2-1 6 16,2-1-2-16,1 4-1 16,7-4 1-16,0 0-3 15,4 2-2 1,3-3-2 0,-3 0 5-16,8-1-3 0,-2-4-3 15,6 0-3-15,2-1 4 0,-2 1-4 0,5-8 0 16,2 3-1-1,-3-5-1 1,6 1-6-16,-4-7 3 16,0 0-1-1,5 0 0-15,-4-7 2 0,3 3-4 16,-3-2 5-16,0-2-5 16,-2-3 0-16,-1 2 2 0,-3-2-2 15,-5 4 3 1,3-1-5-1,-4 0 2-15,-3-1-3 16,-4 4 3-16,0-5-2 16,-4 10-3-16,-4-14 5 0,4 14-2 0,-12-15 2 0,1 7-1 15,4 3 0-15,-2-3-4 0,-2 4 5 16,11 4-4-16,-14-14 3 0,14 14-3 16,-12-8-3-16,5 4 2 15,7 4 1-15,0 0 3 16,-11-10 2-16,11 10-5 15,0 0 2-15,0 0-4 0,0 0 3 0,30 0 5 0,-12 0-4 16,-2 0 0-16,2-3 1 0,-2 3 2 16,10 0-3-16,-7 0 1 0,8 3 3 15,-1-3 3-15,-2 0-2 16,0 0 0 0,-1 4 5-1,-6-4-1 1,3 1 1-16,-2 2-4 0,-2 1-2 15,-4 4 1-15,2 0 6 16,-2 4 0-16,-1 2-9 0,-4 1 6 0,3 6-1 16,-6 2-3-16,-4 0 4 0,6-2 0 15,-2 4 0 1,-4 1-1 0,0-2-3-16,2 1 1 15,-2 0-3-15,4 1-3 16,-1-1-12-16,1-2-15 0,0-5-8 15,1 1-17-15,6-2-18 0,-4-5-25 16,-2-4-161-16,10 0 221 0</inkml:trace>
  <inkml:trace contextRef="#ctx0" brushRef="#br0" timeOffset="154401.71">22771 13092 677 0,'0'0'-28'0,"0"0"7"0,0 0 10 0,0 0 11 0,0 0 9 0,0 0 5 0,0 0-2 0,0 0-1 0,0 0 4 0,0 0-2 0,28-10 2 0,-28 10 2 0,0 0 3 15,14-2-5-15,-14 2-2 0,13-5 1 16,-8 0-1-16,-5 5 3 0,19-10-6 0,-6 8 5 16,-3-4-9-16,7 2 2 0,-1-5-2 15,7 5 0-15,2-7 0 16,4 5 0-1,7-5-1-15,4 2-1 0,8 1 0 16,12-2-3-16,2 4 0 16,2-4-2-16,6 2 2 15,1 2 4-15,1 0-7 16,-3 2 2-16,2-1 2 16,0 4-7-1,-10-5 7 16,-9 1 2-31,0 0-5 16,-9 2 5-16,-1-1 3 0,-10 0 9 0,2 3-3 16,-4-2-3-16,-4 0 2 15,-1 1-4 1,-6-1-1-16,1 0-2 16,1 3-1-1,-4-2-3 1,1 0 5-16,2-2-4 0,-3 4 3 15,-1-2-3-15,1 0 1 16,-1 0 2-16,-1-1-4 0,-15 3 1 16,27-1 2-16,-17 1-4 15,2-4 2-15,-12 4 1 0,22-3 1 16,-22 3-7 0,18-3 8-16,-18 3-2 0,16 0-1 0,-16 0 2 15,20-1-4-15,-20 1 2 0,22 0-6 0,-22 0 3 16,16-3 6-16,-16 3-8 0,13-4 3 15,-13 4-1-15,0 0-1 0,16 0-1 0,-16 0 3 16,0 0-2-16,15 0 0 0,-15 0 0 16,0 0-3-16,0 0 8 0,0 0-6 0,0 0-1 0,0 0 3 0,-27-29-6 0,12 22 7 15,7-1 0-15,-6 2 3 16,3-2-5-16,-1-2 3 0,-3 0-1 0,3 2-8 16,-1 1 4-16,4-4 6 15,-6 3 0-15,4 3-1 16,5-2-4-1,6 7 6-15,-19-9-2 0,11 4 3 0,8 5 0 0,-11-8-4 16,11 8 2-16,-12-8-2 0,12 8 4 31,0 0-2-31,-10-10-2 0,10 10 3 0,-6-4 0 16,6 4-2-16,0 0 6 0,0 0-3 0,-10-8-5 0,10 8-3 16,0 0 6-16,0 0-1 0,0 0-1 0,0 0-2 0,0 0 11 0,-7-10-9 0,7 10-2 15,0 0 1-15,0 0 4 0,0 0-10 0,0 0 7 0,0 0-1 16,0 0-2-16,0 0 2 0,0 0-1 0,0 0-1 0,0 0 2 0,29 22-1 0,-14-14 4 15,-3 2-6 1,5 0 3-16,3 2 2 16,2 0 1-16,4 7 0 15,-3-4-2-15,5-1 3 0,0 2 1 16,-4 3 2-16,-1 2-2 16,-1-5 3-16,0 0-6 0,-6 4 7 15,-6-2 5-15,2-1-2 16,-5 0-5-16,-3-2 4 0,-4 0 3 15,-4 1 1 1,-3-4-11-16,-5 1 6 0,-4-1-3 16,-5-3 3-1,-2 3-1-15,-3-5-3 16,-1 0-2-16,0 3-5 0,-2-2 9 16,2-4-4-16,-5 2-7 15,6 2-8-15,3-4-10 16,-4 1-9-1,5 3-9 1,2-7-12-16,-2 6-15 16,6-3-13-16,-2-1-15 0,0-2-167 15,4 6 219-15</inkml:trace>
  <inkml:trace contextRef="#ctx0" brushRef="#br0" timeOffset="156943.94">18523 12718 640 0,'0'0'-45'0,"0"0"6"16,0 0 11-16,0 0 13 0,0 0 8 0,0 0 3 16,0 0 6-16,0 0 0 0,0 0 4 15,0 0 6-15,0 0 1 0,0 0 5 16,40 0-1-16,-25 0 0 0,1-3 0 16,7 3-1-16,-1 0 1 0,5-3-3 15,1 3 0-15,7-2-2 0,-2 0-2 0,2 2 2 16,5-2-4-16,-8 2 2 0,4 0 2 15,1-4-7-15,-2 4 5 16,-5 0-4-16,1 0 0 0,-3 0 2 16,-5 0-7-1,-5 0 2 1,5 0-2-16,-7 0 6 16,-5-2-5-16,7 2 1 15,-18 0 3-15,27-2 4 0,-19 2 2 16,-8 0-9-16,23-6 4 0,-19 2 2 0,-4 4 0 15,13-10-7-15,-8 2 1 16,-5 8 1-16,4-18 0 0,-4 5 1 16,4 1-4-1,-4-3-5-15,0 1 3 0,6-4 2 16,-6 1 2-16,0-3-4 16,4-3-3-16,-8 1 6 15,8-1-2-15,-4 0-3 0,0 3 6 16,0-2 0-1,0 4-3 1,0 0-3-16,4 0 1 16,-4 0 4-16,0 3-4 15,1-1 2-15,-1 1 3 0,0 3-7 0,0-1 7 16,0 2 0-16,0-1-1 0,4 3-2 16,-4 9 2-1,0-20 3-15,0 20-1 0,0-15-3 0,0 15-1 31,-4-12-1-15,4 12 6-16,0 0-3 0,4-14 2 0,-4 14-4 0,0-11 2 16,0 11 0-16,0 0-2 0,0 0 1 0,0-15 1 15,0 15 0-15,0 0-2 0,0 0 3 0,0 0-3 16,0-10 1-16,0 10-1 0,0 0 1 0,0 0 1 0,0 0-3 0,0 0 4 16,5-11 3-16,-5 11 1 0,0 0 8 0,0 0 2 0,0 0-8 0,0 0 0 15,12-7 1-15,-12 7-3 0,23 0-4 0,-8-2 5 16,1 2-4-16,2 2 3 15,5-2-3-15,8 0-1 16,5 0 5-16,-3 3-5 0,6-2 5 16,-2 2-5-1,8-3-5-15,-1 4 4 16,-2-3 0-16,7 2-3 0,-14-3-1 31,6 4 4-31,-10 0-2 0,5-3-2 0,-6 3-1 16,0-2 0-16,-6-2-3 0,-6 2 3 15,1 2-6-15,0-4 5 16,-2 0-4 0,-8 4 0-16,9-4 0 0,-8 3-4 15,-10-3 1-15,23 1 4 0,-15 2-9 16,-8-3-3 0,19 3-3-16,-19-3-7 0,12 5-11 0,-2-2-12 15,-6 1-21-15,-4-4-26 16,16 8-104-16,-9-6 69 0</inkml:trace>
  <inkml:trace contextRef="#ctx0" brushRef="#br0" timeOffset="158180.06">19930 11815 485 0,'0'0'-42'0,"0"0"5"0,0 0 6 15,0 0 9-15,0-9 0 0,0 9 4 16,0 0 3-16,0 0 4 0,0 0 0 16,0 0 3-16,0 0 5 0,0 0 4 15,0 0 1-15,0 0 0 0,0 0 5 0,0 0-1 16,0 0 2-16,0 0 1 0,0 0 3 15,0 0-2-15,0 0-2 0,4-8 2 0,-4 8 0 16,0 0-2-16,0 0 1 0,27 1 0 16,-15-2-3-16,-12 1 2 0,18-3 5 15,-7 0-4-15,1 1-4 0,-12 2 1 16,23-8-5-16,-10 1 3 0,-4 2-1 16,1-3 1 15,3 2 1-31,-4-2 2 31,-1 3-1-15,-2-3 2-16,3 4 0 0,-9 4-4 15,16-13 0-15,-9 10 0 0,-7 3-2 0,8-8 1 0,-8 8 4 16,12-5-5 0,-12 5 0-1,0 0-4-15,0 0 6 0,0 0-3 0,14 10-2 0,-14-10 1 0,4 19 2 16,0-11-2-16,-4 5 6 0,4-1-3 15,-4 4 2-15,0-1-6 16,0 2 3-16,0 2-2 0,0-2 3 16,0-1 1-1,0 2-2 1,0-1 2-16,0 2-8 16,0-5 7-16,-4 2 1 0,4-1-4 15,0-3 1-15,0-3 6 0,0-9-5 0,0 22-2 0,0-13 6 16,-4-1-4-16,4-8 0 15,0 15-3-15,0-15 3 16,-4 12 1-16,4-12-2 0,-8 6-5 16,8-6 5-16,-4 8 1 0,4-8 5 15,-10 6-7-15,10-6 2 16,-12 5-4-16,1-2 11 0,11-3-13 0,-21 2 0 0,21-2 5 16,-18 2-2-16,4-2 3 0,14 0-3 0,-23 6 1 15,10-6-3-15,13 0 3 0,-19 2-1 0,19-2 0 16,-16 2 2-16,16-2-5 15,-15 3 6-15,15-3-2 0,0 0 0 0,-14 0 3 16,14 0-2-16,0 0-5 0,-16 3 1 16,16-3 6-16,0 0 1 0,0 0 2 0,0 0-1 0,0 0-2 0,0 0 3 15,0 0-4-15,0 0-1 0,0 0-2 0,0 0 5 0,0 0-1 0,0 0-2 0,61-3 0 16,-42 0 0-16,-1 1-3 0,4 2 8 16,-4-2-4-1,5 2-6 1,0-4 6-16,-1 4-2 0,1-2 0 15,0 2 3 1,-7-2-3-16,2 2-1 16,0-2-2-16,-4 2 2 0,-14 0 1 15,23-3-5-15,-10 3-4 16,-13 0 1-16,22 0-6 0,-22 0-8 16,14 3-17-16,-14-3-34 0,0 0-73 0,0 0 50 0</inkml:trace>
  <inkml:trace contextRef="#ctx0" brushRef="#br0" timeOffset="162720.01">25862 12524 22 0,'0'0'23'0,"0"0"-7"0,0-12-9 15,0 12 2-15,0 0 3 0,0 0-2 16,0 0-5-16,0 0 0 0,0-12 3 15,0 12-3-15,0 0-1 0,0 0 1 16,0 0 0-16,0 0 2 0,0 0 2 0,0 0 4 16,0 0 0-16,4-10 2 0,-4 10 0 15,0 0 1-15,0 0 4 0,0 0-2 16,0 0 2-16,0 0-3 0,0 0-1 16,0 0 2-16,0 0-1 0,0 0-1 15,0 0-1-15,0 0-5 0,0 0 3 0,0 0-2 16,0 0-1-16,0 0-2 0,0 0 0 15,0 0-2-15,0 0 2 0,0 0-3 0,0 0-1 16,0 0 2-16,0 0 1 0,0 0-3 16,0 0-2-16,0 0 1 0,0 0 1 15,0 0-3-15,0 0 8 0,0 0-7 0,0 0 3 16,0 0-4-16,0 0-1 16,0 0 2-16,0 0 0 0,0 0 1 0,0 0-3 15,0 0 0-15,0 0-1 0,0 0 0 16,0 0 5-16,0 0-4 0,0 0-1 0,0 0-2 15,0 0 4-15,0 0 4 0,0 0-5 16,0 0 5-16,0 0-3 0,0 0-4 16,0 0 1-16,0 0 3 0,0 0-1 0,0 0-2 15,0 0 0-15,0 0 1 16,0 0 2-16,0 0 0 0,0 0 2 0,0 0-1 16,0 0-1-16,0 0-1 0,0 0 2 0,0 0 2 15,0 0-3-15,0 0 2 0,0 0-2 16,0 0 2-16,0 0 0 0,0 0 0 0,0 0-1 15,0 0 0-15,0 0-2 0,0 0 0 16,4-10 1-16,-4 10-1 0,0 0-3 16,0 0 2-16,0 0-1 0,0 0 0 15,0 0 3-15,0 0-2 0,-8 38 2 16,8-25-2-16,0-1 6 16,-1 1-4-1,1 5 0 1,0-1-3-16,-4-2 4 15,-2 2-4-15,6-2 1 0,-1-1 2 16,1 1 2 0,-7-2-6-1,7-1-11 1,0 2-10-16,-4-8-9 31,0 6-26-31,4-12-101 0,0 0 54 0</inkml:trace>
  <inkml:trace contextRef="#ctx0" brushRef="#br0" timeOffset="163135.74">25703 12424 390 0,'0'0'-31'0,"2"-17"8"0,-2 17 4 0,10-7 3 0,-10 7 1 0,15-5 4 0,-4 2 4 15,1 1 1-15,4 2 1 0,1 2 3 16,3-2 3-16,3 6 5 0,5-4 0 0,-2 5 4 15,2 1-1-15,0 1 4 0,8 2-3 16,-4 2 4-16,0 2 1 0,-2 2 5 16,0-2-7-16,-2 5 1 0,-1-3 0 15,-8 7-4-15,-3-6-1 16,5 0 7-16,-12 2-5 16,2 0-2-16,-8-2 1 15,-3-1 1 1,0-2-2 15,-11 5-3-31,3-4 2 0,-9-2 1 16,-2 2-3-16,0-4 1 15,-3-2-2-15,-2 0 2 0,1 0 8 16,-4-5-12-16,-1 0 1 0,6-2 0 31,-5 2-2-31,4-2-7 16,3-3-5-16,-1 1-8 15,5-1-5-15,-3-1-12 16,2 1-8-16,4-3-10 0,-5 1-75 16,6-4 44-16</inkml:trace>
  <inkml:trace contextRef="#ctx0" brushRef="#br0" timeOffset="163256.76">26623 12498 304 0</inkml:trace>
  <inkml:trace contextRef="#ctx0" brushRef="#br0" timeOffset="163627.1">26639 12492 252 0,'12'-2'-17'0,"-12"2"3"0,0 0 3 0,10-6 1 0,-10 6 3 15,0 0 2-15,0 0 2 0,0 0 0 0,0 0 0 16,0 0 0-16,0 0 2 0,-52 8 1 16,44-2 0-16,-3-4-1 0,-4 5 1 15,7-2 0-15,-6 6 1 0,3-3 1 0,0 0 2 16,6 5 4-16,-6-1 3 15,5 2 3 1,4 0 0-16,-2 0 1 16,0 0 2-1,4-2 1 1,4 4 3 0,0-4-2-16,-2 3 0 15,3-2 3-15,4-1-6 16,-2 0 0-1,5-1-2-15,3 1-1 16,3-3-4 0,-2 3 0-16,10-5-1 0,-8 0-2 15,9 1 1-15,-6-4-5 0,2 4-3 16,-3-6-6-16,-3 4-2 16,3-4-13-1,-2 1-9-15,-2 0-12 0,-4-1-75 16,5 2 40-1</inkml:trace>
  <inkml:trace contextRef="#ctx0" brushRef="#br0" timeOffset="163847.59">25415 12918 290 0,'-12'2'-21'0,"-2"-2"2"0,14 0 11 0,-16 0 33 0,16 0 0 15,0 0 5-15,0 0-6 0,-19-2-4 0,19 2-2 16,0 0 6-16,0 0-2 0,0 0-2 15,0 0 10-15,68 2-9 0,-37-4 4 16,2 2-3-16,6 0 0 0,13 0 3 0,4 0-1 16,0 0 1-16,14 0 3 0,0-3-1 15,4 0-8-15,-2 3 2 0,-1 0-1 16,6 0-2-16,-3 0-2 0,-8 0-4 16,1 3 3-16,-12-3-5 0,-3 3-1 0,-12-3-5 15,-2 0-10-15,-4 2-8 0,-4 1-1 16,0-3-3-16,-4 3 5 0,1 2-16 0,-6-1-10 15,-5-1-11-15,-4 2-14 0,3 0-16 16,-2-3-96-16,-3 4 60 0</inkml:trace>
  <inkml:trace contextRef="#ctx0" brushRef="#br0" timeOffset="165513.26">25915 13252 438 0,'0'0'-28'0,"0"0"-1"0,0 0 14 15,7 4 4-15,-7-4 8 0,0 0 8 0,11 8 0 16,-11-8 6-16,14 4-3 0,-14-4 0 16,16 0 0-16,-8 2-1 0,-8-2 1 0,26-2-5 15,-10-2 5-15,-3 3-1 0,0-2-2 16,1-1-1-16,0 0 3 0,-2-2-2 15,4-5-2-15,-1 0 0 0,-7 2-1 16,3 0-1-16,3-6 3 0,-3-1-2 0,-3 4 4 16,0-5-4-16,-1 2 3 0,-2 2 0 15,2 2-2-15,-3-1 5 0,2-1 2 16,-2 5-9-16,3-3 4 0,-3 4-3 0,-3-5 2 16,-1 12-4-16,7-12 0 0,-7 12 1 15,8-4 3-15,-8 4-5 0,0 0 2 16,0 0-1-16,0 0 3 0,0 0-3 0,0 28 1 15,0-28 1-15,-4 24-4 0,0-9 4 16,4 2 0-16,-3 2 0 0,-1 1-2 16,3-1 0-16,-3 3-1 0,0 1-1 15,1 0 5-15,-1-1 0 0,4 4 2 0,-2-4-3 16,-2-3-3-16,4 6 3 0,-4-2 1 16,4-3 2-16,-2 3-4 0,-3-3 1 0,1-2-1 15,3 0 1-15,1-4 0 0,-4 1 1 16,1-3-6-16,-1 4 3 0,4-7 4 15,-4 3-2-15,1-1 1 0,3-11-2 16,-4 17-2-16,3-9 2 0,1-8 2 16,-11 15 0-16,7-7-6 0,-2-4 5 0,6-4 0 15,-16 8-2-15,5-3 1 0,0-2 0 16,-1 0 3-16,12-3-5 0,-25 4 3 0,13-4-2 16,12 0 1-16,-20 2-4 0,7 1 6 15,13-3-2-15,-16 1-4 0,16-1 5 16,-16 0-2-16,16 0 4 0,-15 4 5 0,15-4-6 15,0 0 1-15,-13 3 3 0,13-3-1 16,0 0-1-16,0 0 1 0,0 0-4 16,0 0 0-16,0 0 1 0,0 0 0 15,0 0-3-15,0 0 5 0,0 0 0 16,29-17-5-16,-29 17 2 0,27-6 4 0,-10 6-2 16,-1-2-1-16,5-1 0 0,2 3 1 15,8-3 3-15,-2 3 6 0,2 0-2 0,-2 0 2 16,2-2-6-16,-3 2 1 0,0 0 2 15,-4 0 0-15,-2 0-7 0,0 0 3 16,-6 0-1-16,1 0-6 0,-1 0-4 0,-4 0-8 16,-12 0-8-16,21 0-8 0,-21 0-10 15,16 0-18-15,-16 0-20 0,0 0-101 16,0 0 61-16</inkml:trace>
  <inkml:trace contextRef="#ctx0" brushRef="#br0" timeOffset="180674.3">28163 11487 129 0,'0'0'44'16,"6"8"-30"-16,-6-8-6 0,4 12 1 0,-2-3-2 0,-2 2 1 15,0 2 6-15,0 3 1 0,-2 8-2 16,-2 2 3 0,2 0 2-16,-2 12 3 0,0 2 2 0,-6 6 1 0,3 8 1 15,2-2-2-15,-2 6-1 0,3 0 2 16,1 8-1-16,-5 2 5 0,8-5 4 0,4 10-3 16,3-1-6-16,-2 0 1 0,6 6-1 15,4 20-1-15,-5-18 2 0,-2-8 2 0,3-2 1 16,-6-4-5-16,6 4 4 0,0-6-8 15,-5-10 5-15,2 0 4 0,-2-1-9 16,0-6-2-16,-2-7 0 0,-1-3-1 0,1-2 4 16,-4-6-7-16,1-1 3 0,3-4-3 15,-4-1-1-15,6-5 1 0,-6 0 6 16,1-4 1-16,-1 2 2 0,4-6-7 16,-4 0 15-16,4-2-15 0,-4-8-3 0,0 0 6 15,0 0-3-15,9 6-11 0,-9-6 3 16,0 0-2-16,0 0 5 0,27-14-5 15,-18 9-2-15,9 0 10 0,-4-3-6 16,9 4-10-16,4-7 4 0,2 7 0 0,12-3-3 16,2-1 1-16,6-1 6 0,11 2-4 0,7 1 0 15,4 0 1-15,5 1-1 0,10-2-5 16,8 2 3-16,-1 0-1 16,-1-1 1-16,0 2 2 0,0-4 0 0,-4 3-7 15,-1 0 10-15,-15-1-1 0,-4 2-4 0,-2 0 2 16,-12 4 0-16,-1-4 3 0,-9 2-5 15,-5 2-3-15,-6-2 7 0,0 2-13 16,-6-4 4-16,0 3-5 0,-5 1-2 16,0 0-6-16,-6 0 0 0,1 0 2 0,-5 0-7 15,-12 0-1-15,20 0-3 0,-9 1 2 16,-11-1-7-16,0 0-3 0,12 0-7 0,-12 0-8 16,0 0-7-16,0 0-17 0,0 0-152 15,0 0 77-15</inkml:trace>
  <inkml:trace contextRef="#ctx0" brushRef="#br0" timeOffset="182187.98">28179 11975 546 0,'0'0'-48'0,"0"0"7"0,-12 3 12 15,12-3 11-15,0 0 3 0,0 0 6 16,0 0 7-16,0 0 0 0,0 0 0 16,0 0-1-16,0 0 0 0,0 0 2 15,43 0 2-15,-26 0 2 0,6 0-2 0,0 0 0 16,10 0 0-16,8 0 1 0,5 0-3 15,11 2 3-15,10-2-1 0,5 2 1 16,18 0 0-16,8 2-2 16,2-2-1-1,6 3 4 1,37 0-5 0,-7 1 3-16,-16-5 2 0,-16 4-2 15,-5-2 3-15,2 0-1 16,-4-1 3-1,-7 2-2-15,-14-4 0 16,1 3 5 0,-8 1-7-16,-5-4 5 15,-9 1-5-15,-6-1 3 0,1 0 2 16,-10 0-1-16,-6 0-1 0,0 3-3 31,-6-3-2-31,-6 0 0 0,4 0 1 0,-4 0 3 16,0 0-4-16,-6 0 0 15,0 3 2-15,1-3-5 16,-5 0-5 0,3 0-2-16,-15 0-5 0,18 0-3 15,-7 1-6-15,-11-1-6 0,15 0-18 0,-15 0-58 16,9 4 36-16</inkml:trace>
  <inkml:trace contextRef="#ctx0" brushRef="#br0" timeOffset="185093.81">28195 13514 278 0,'0'0'-7'0,"0"0"11"0,0 0 2 0,0 0 5 0,0 0 3 16,0 0 2-16,-5 6 6 0,5-6-2 0,0 0 4 15,0 0-2-15,0 0-4 16,0 0 2-16,0 0 4 0,0 0-5 0,0 0 4 16,0 0-7-16,0 0 2 0,0 0-8 15,0 0 0-15,0 0 0 0,0 0-2 16,0 0-2-16,0 0 1 0,0 0 6 0,0 0-9 15,27-22-1-15,-27 22 5 0,10-12-3 16,-8 4 5-16,4-3-4 0,-2 0 3 16,3-2-8-16,-3 1 2 15,-3-5 2-15,9-2-1 16,-5 2-3 0,6-5 1-1,-5 1 2-15,4 0 2 16,0-1-5-16,1 0-1 15,1 2-1-15,0-3 0 0,3 3 0 16,-2 1 10-16,3-3-12 0,0-5 2 31,-1 8 2-31,-2-1-5 16,3 0 4 0,-1 0 2-16,-3 3-6 15,5-6 1-15,-1 1 0 0,-1-1 6 16,-3 4-4-16,2-2 1 0,-2 4-2 15,6-3 3 1,-4 0 5-16,-2 2-7 16,3-3 3-16,-3 5-2 0,3-1-3 15,-7 1 4 1,8 1-1-16,-2 0 0 0,-3-1-3 16,1 4 3-16,-1-2 5 15,1 2-8-15,-2-2 2 16,5 2 3-1,-4 2 1-15,1-4-5 0,0 2-1 16,6 3 5-16,-4-2-3 16,-2-1 4-1,6 2-3-15,-2 0 3 0,-2 1-7 16,-2 0 4-16,8-1-3 31,-6 2 2-31,4-4 2 0,-2 3 1 16,2-2-2-16,-3 5-1 15,-3-5 1-15,3 4 3 16,-3-1-3 0,2 0 1-1,4-1-2-15,-2 1 4 16,-4 1-7 0,5-1 5-16,-1 2-3 0,-1-2 4 15,1 1-4-15,1-4 0 16,3 3 0-16,-7 2-1 15,1-2 4-15,4 0 0 0,-3 0 2 16,4 0-4-16,-5-2 0 16,2 2 1-1,-2 0 0-15,2-1-2 16,0 2 2-16,-2-1 3 0,0 2-6 0,-1-2 2 16,0 0 3-16,3 1-6 15,2 0 3 1,-5-1 0-16,0 2 5 15,3-1-4 1,-1 0-5-16,1-1 6 0,-3 4-1 16,3-4-1-16,-1 2 1 0,1-1-2 0,-3 3 5 15,2-4-5-15,-3 3 2 0,4 1 1 0,-1-4 3 16,-3 2-3-16,-2 4-1 16,2-4-1-16,3 2-2 15,-15 4 2-15,21-6 2 0,-13 2-3 16,-8 4-2-16,22-7 3 15,-13 4-1-15,-9 3 1 0,17-4 2 0,-7 0 1 16,-10 4-1-16,17-4-1 0,-6 0-2 16,-11 4 0-16,18-5-3 0,-4 5 6 15,-14 0-4-15,21-4 4 0,-9 1-1 0,-1 2 2 32,1-3 1-17,-12 4-4-15,21-3 0 0,-12 2 4 0,-9 1-1 16,19-3 0-16,-19 3-4 0,17-5 10 15,-17 5-11-15,19-3 2 0,-11 1 1 0,-8 2 1 16,16-3-6-16,-5 2 5 0,-11 1 1 0,21-4-1 0,-21 4-1 16,20 0 0-16,-12-2 2 0,-8 2-2 15,28-2 1-15,-19 2-1 16,-9 0 0 0,27 0 1-16,-10-3 2 0,-2 3-2 15,-3-3 0-15,3 1-1 0,-15 2 1 16,24-2-3-16,-10-2 2 0,0 2 2 15,-1 0-1-15,-13 2-1 0,28-2 2 16,-16-1 1-16,4 3-2 16,-1-1 5-1,3 1-7-15,0 0 2 16,-2 0-2-16,4 0 1 0,-3 0-1 16,3 0 5-16,1 1-6 15,2-1 3-15,-7 0 2 16,1 3-6-16,-1-1 4 0,-4-2 3 15,7 0 0 1,-19 0-6-16,23 2 3 0,-10-2 2 16,-13 0 0-1,20 0-3-15,-9 2-1 0,-11-2 0 16,18 0 2-16,-7 0 1 0,-11 0-2 0,20 4-1 0,-9-2-1 16,-1 0 3-16,-10-2-2 0,19 3 2 0,-10 0 2 15,6-1-3-15,-15-2-2 16,17 2 3-1,-7 2-2 1,-10-4 3-16,17 4 0 0,-12-2-3 0,6 1 2 16,-11-3 3-16,12 3-2 0,-12-3-1 15,15 5 1-15,-15-5-2 0,17 4 1 0,-12 0 0 16,-5-4-1-16,14 4 0 0,-5-1 1 0,-9-3 4 0,17 5-4 0,-11-4 0 31,4 3 3-31,-10-4 1 0,18 4-4 0,-9 0 2 16,2-4-2-16,-1 4 2 15,2-1 4-15,-1-2-7 0,4 2-1 0,-7 0-1 16,6 1 3 0,-3-3 0-16,1 2-1 15,-1-1 0 1,1 0 2-16,-2 0-2 0,0 2 3 16,0-2-3-16,1 0 0 15,0 1 1-15,-3 0-3 0,-8-3 2 16,16 4 1-16,-6 0 3 0,1-3-6 15,0 2 1-15,-11-3 4 16,12 8-1-16,-2-6-2 0,-10-2-3 16,14 4 6-16,-4 3-5 15,-2-4 4-15,3 1-4 0,0-2-1 16,-5 2 6-16,-6-4 6 16,16 8-6-16,-5-4-4 15,-6 0 1-15,-5-4 2 16,19 7-2-16,-10-4-1 0,-1 2 4 0,-8-5 4 15,16 7-8-15,-8-5 0 16,-8-2 1-16,19 8 4 0,-10-5-1 16,-1 2-1-16,-8-5 0 0,19 7-4 0,-10-4 0 15,-2 2 2 1,-7-5 8-16,16 8-8 0,-7-7 2 16,-9-1-2-16,12 7 0 0,-12-7 1 0,11 4 3 0,-11-4-6 15,9 4 2-15,-9-4 0 0,0 0 7 0,11 5-7 0,-11-5-1 16,0 0-3-16,8 4 5 0,-8-4 0 0,0 0 1 15,9 4-2-15,-9-4 0 0,0 0-4 0,0 0 3 0,12 4 4 16,-12-4-3-16,0 0 1 0,0 0 1 0,0 0 1 0,11 7-7 0,-11-7 10 16,0 0-5-1,0 0-5-15,0 0 5 0,0 0-2 0,0 0 6 0,9 1 0 0,-9-1-6 16,0 0 1-16,0 0 1 0,0 0-3 0,0 0-2 0,0 0-1 0,0 0-1 16,7 6-2-16,-7-6 0 0,0 0-2 0,0 0-4 0,0 0 1 15,0 0-2-15,0 0-8 0,0 0-4 0,0 0-10 0,0 0-9 0,0 0-96 0,0 0 49 16</inkml:trace>
  <inkml:trace contextRef="#ctx0" brushRef="#br0" timeOffset="187092.87">30857 11956 340 0</inkml:trace>
  <inkml:trace contextRef="#ctx0" brushRef="#br0" timeOffset="187411.77">30857 11956 281 0,'0'0'-25'16,"0"0"7"-16,0 0 0 0,0 0 3 15,0 0 0-15,0 0 5 0,22 11 0 0,-22-11 2 16,16 0 2-16,-16 0-2 0,22 0 4 16,-13 0-1-16,2 3-1 0,-11-3 4 15,25 0 2-15,-10 4 2 0,1-4-4 16,-4 0 4-16,2 1-4 0,0-1 2 0,-1 0 1 15,-13 0 2-15,23 3-1 0,-13-3 5 16,-10 0-5-16,22 0 3 0,-10 0 0 0,-12 0-2 16,16 0 0-16,-16 0 2 0,21 0 1 15,-21 0-2-15,16 0 2 0,-5 0-3 16,-11 0-1-16,16 0 5 0,-16 0-7 16,17 0 2-16,-17 0-2 0,16 0 2 0,-16 0-1 15,17 0 1-15,-17 0-1 0,12 0-1 16,-12 0 1-16,11 2 5 0,-11-2-6 0,0 0 2 15,16 0-4-15,-16 0 5 16,15 0-4-16,-15 0 3 0,16 0-3 0,-16 0 4 16,0 0-3-16,17 0 3 0,-17 0-4 15,12 0 0-15,-12 0-1 0,15 0 0 0,-15 0-4 16,0 0-6-16,12 0-5 0,-12 0-6 16,0 0-30-16,0 0 18 0</inkml:trace>
  <inkml:trace contextRef="#ctx0" brushRef="#br0" timeOffset="193248.34">19517 12844 163 0,'0'-13'11'0,"-4"0"1"0,4 1 1 0,0-2 16 15,-3 4-2-15,3 10-3 0,-4-19 0 16,4 8 2-16,0 11 9 0,-8-17-4 16,8 17-5-16,-4-12-6 0,4 12 2 0,-5-11-4 15,5 11-2-15,0 0-1 0,0 0 1 16,-27 15 2-16,26-3 1 0,-3 5-1 0,0 5-2 15,4 8 4-15,0 6-2 0,4 4 0 16,1 10-7-16,-1-2 6 0,5 8 1 16,1-2-9-16,-1 10 1 0,-1-6 3 15,3-8-4-15,-3 6 1 0,-4-1-2 0,0-4 0 16,-4-13-1-16,4 4 2 0,-4-8 5 16,0-4-8-16,-4-4-2 0,0 4-5 0,0-12 3 15,4 4-2-15,-8-8-12 16,1-4-15-16,-1 0-6 0,8-10-10 0,-15 6-5 15,15-6-9-15,0 0-9 0,-26-18-112 16,12 5 60-16</inkml:trace>
  <inkml:trace contextRef="#ctx0" brushRef="#br0" timeOffset="194923.73">19341 12784 425 0,'0'-10'-40'0,"0"-1"6"0,0 11 11 16,0-19 4-16,0 10 8 0,0 9 8 15,0-15-1-15,0 15 1 0,-8-14 0 16,8 14 3-16,-11-14 0 0,3 10-1 0,-3-4 12 15,11 8-5-15,-25-6 1 0,6 2-1 16,6 4 3-16,-6-3 1 16,-6 3-1-16,2 0 2 15,-7 0-4-15,-4 0 1 16,-2 3 1-16,0 1 0 0,-8-3-2 16,3-1 0-1,-3 3-1 1,-1-1-2-16,-1 0 3 15,1 2 2 1,2-2-7-16,2-2-1 16,5 0 4-16,-1 0-2 15,2 0 2-15,0 2-1 16,6-2-1 0,4 0 0-16,2 0-1 15,4 0 3-15,1 2-1 16,-1-2 1-1,3 0-3-15,-3 3-1 16,7-3 0-16,-2 3 2 16,14-3-2-1,-19 8 2-15,15-4 1 0,-8 1-4 16,12-5 5-16,-11 16 0 0,7-8-2 16,4 3 1-16,0 2 2 31,-4 2-3-31,4 2 1 0,0 6 2 15,0-3-2 1,-5 5 1-16,5 0 3 16,0 2-4-16,0 1 0 15,-4-1-2-15,-1 5 3 16,-3 4-1-16,-2-4-2 16,-4 4 3-1,6 1-1-15,-11 3 0 0,3 1-2 16,5-1-2-1,-5 4 1-15,6-4 1 0,-6-2 0 16,5-4-4-16,3 2 0 16,-1-2 0-16,3-1 4 0,6 0 0 0,-4 1 9 15,0-4-11-15,4-2 0 16,4-1 3 0,-4 0-3-16,4-1-2 15,-4-2 11 1,4 2-8-16,7-4-1 0,-3 0 1 15,0-1 3-15,-1-1-3 16,5 0 2-16,2-1 0 0,-2-3 6 16,3 1-1-1,-3 0 4 1,3-1 0 0,-3-1-3-16,2 0-3 15,4 1 2-15,-4-3 0 0,-2 3-4 16,3 1 2-16,-7-2-2 15,7 1 1-15,-3-1 1 0,2-1-6 16,-6 4 3 0,7-4 0-1,-7 4-4 1,3-2 4-16,-3 1-1 0,0 0 1 0,1-2-3 16,-8 2 7-16,-1-2-14 0,4 1 0 15,-4-3 0-15,0 5 4 0,0-6 0 16,0 0-2-16,0 1 6 15,-4-4-3-15,4-9 1 0,0 18 3 0,-1-12 3 32,1-6-5-32,0 12 10 0,0-12-2 15,0 15 3-15,0-15-1 0,0 0 2 0,0 11 1 0,0-11-4 0,0 0-2 0,1 12 0 0,-1-12-1 16,4 6 4-16,-4-6-3 0,0 0-2 0,8 8-4 0,-8-8 2 16,14 4 0-16,-14-4-1 0,9 6 9 0,-9-6-6 15,9 2 1-15,-9-2-7 16,0 0 3-16,23 0-1 0,-23 0-3 31,19-4 11-31,-19 4-11 16,16-5-2-16,-6 0-3 0,-2-1 9 0,7 1-8 15,-3 1-1-15,3-5 12 0,-3 2-7 0,6-1 1 16,1-3-4-16,2 3 0 16,6-2 3-1,0 0-2 1,2-2 0-1,6-1 3-15,-1 1 4 16,8-1-6-16,-2 3 6 16,-3 2 0-16,2-2-1 0,2 0 2 0,-1 5 1 15,-7-3 2 1,-2 4-5-16,0-1 3 31,3 3-1-31,-6-3-1 16,0 2-2-16,4 1 1 0,-5-1 2 15,-4 0-6-15,-3 1 5 16,-2-1-4-16,1 3 2 16,4-1 7-1,-6 1-10-15,-4 0 5 16,2-3-2-16,2 3-2 16,-17 0 0-16,27 3 1 0,-16-3 11 15,1 0-17-15,-2 1 8 0,-10-1-6 0,20 0 7 0,-20 0-3 16,19 3 4-16,-8-3-5 0,-11 0 0 0,20 2 0 0,-10-2 3 15,-10 0-4 1,22 0-5-16,-17 0-2 0,-5 0-10 16,21 0-4-16,-21 0-12 15,15 0-11-15,-15 0-6 16,13-6-8-16,-13 6-9 0,14-8-119 0,-4 2 64 16</inkml:trace>
  <inkml:trace contextRef="#ctx0" brushRef="#br0" timeOffset="194991.6">19866 14106 457 0,'8'-14'-31'0,"-3"10"2"0,-5 4 8 0,6-16 7 0,-2 8 8 0,4 0 4 0,-2-2 6 0,-2 2 1 0,4-6 4 0,3 5 9 0,-3-3 2 0,4 0-4 0,-1-1 4 0,5-2-9 0,-6 3 2 0,9-7 1 0,-3 5-1 0,3-2-4 0,-1 0 2 0,0 0-2 0,-4 2-3 0,4-3-1 0,3 6 4 0,-2-3-5 0,-1 0 1 0,2 5-1 16,3-4 3-16,-4 3-3 0,-1 0 1 0,5 3-2 0,-4-1 2 0,-2 0-5 0,2 4 3 0,-3-5-1 0,-6 5 0 0,9 0-2 0,-7-3 1 0,3 6 3 0,-3-5-5 0,-2 2 4 0,-2 0 1 0,-8 4-2 0,19-4 1 0,-11 0-2 0,-8 4 1 0,19-4-1 0,-19 4-1 0,17-2 2 0,-17 2-1 0,15-4 0 0,-15 4 2 0,18-4-1 0,-6 4-2 0,-12 0 2 0,23-3-4 0,-7 3 6 0,-5-1-3 0,-11 1-1 0,22 0 3 0,-4-3-3 0,-18 3 0 0,17 0 1 0,-6-3-2 0,-11 3 0 0,21 0 1 0,-21 0-10 0,12-2-9 0,-12 2-7 0,15-2-11 0,-15 2-9 0,0 0-12 0,10-5-89 0,-10 5 50 0</inkml:trace>
  <inkml:trace contextRef="#ctx0" brushRef="#br0" timeOffset="198085.1">28255 13403 357 0,'0'-17'-30'0,"0"-2"0"0,0-4 3 0,0-1 4 0,6-4 7 16,-5-4 4-16,3-4 8 0,0 3-2 0,3-2-3 15,-5-3 4-15,8 0 1 0,-4 1-1 16,5 0-2-16,-3-5 1 0,-1 6 3 15,-2-2-3-15,2 0 2 0,-3-2 2 0,2 3-3 16,-2 0 2-16,-2-1 1 0,-2 1-3 16,4 1 1-16,-2 1 1 0,2 3 2 15,-4-4-1-15,4 7-2 0,-4-2 5 16,3 5 0-16,1-5 3 0,0 4-4 0,-4-1 3 16,1 0-3-16,3-1-1 0,-1 1 1 15,1 1 2-15,0-1-2 0,3-2 0 16,-6 4-1-16,4 1 2 0,-5 0-1 0,4-3 1 15,-2 6-2-15,-2-2 0 0,4-1 1 16,-4 2-1-16,0 2-2 0,2 1 6 16,-2-3-5-16,0 2 2 0,4 4 0 0,-4-1 1 15,0 4 3-15,4-1 4 0,-4 0 1 16,3 1-3-16,1 0-1 0,0 2 1 16,1-1-1-16,-2 2 0 0,5-2-4 15,-1 2 2-15,-2 3 0 0,2-4 3 0,3 6-6 16,-3-5 2-16,1 3 1 0,-3 1-3 15,6 2 1-15,-4-3 0 0,-7 8 1 0,16-11 1 16,-10 7 0-16,-6 4-2 0,16-9 0 16,-9 4 9-16,-7 5-10 0,20-7 2 15,-9 3-2-15,-11 4 0 0,21-4-2 16,-9 1 2-16,-1 1 0 0,-11 2-1 16,20 0-2-16,-3 2 5 31,-5 1-1-31,3 1 0 0,-3 1-1 15,4 1 0-15,1 0-1 16,-1 6 2-16,1-4-3 0,-1 3 4 0,0 1 0 0,2-1 0 16,0-2-2-16,-6 4 2 0,6-2 0 15,-6-3-1-15,2 3-3 32,2-5 4-32,-4 5-2 0,3-3 2 15,-4 1 0-15,1-1 0 16,5 2-3-16,-2 3 2 15,-3-4-2-15,2 5 0 0,-2 0 3 16,0-2-2-16,3 4 0 16,-3-1 2-1,3 0-1 1,-5 2 0-16,2 0 0 16,3 2-1-16,-2-2 1 0,-3 1 1 15,7 2 0-15,-5 0-1 16,3-2 0-16,1 1 1 0,-3-2-2 15,0 1 2 1,5 3-2-16,-2-4 4 16,1-1-4-1,-1 0 3-15,0 2 1 0,1-6-4 16,3 2 1-16,-2 0 1 0,-2-4 0 16,5-2 0-16,-5 3 0 15,3-3-1-15,2-1 2 16,-1 1-3-16,-1-3 0 31,1-2 3-31,4 1-3 0,-4 0 0 16,2-3 0-16,4 2 1 15,-8-1-2-15,2 1 7 16,3-3-3 0,-2 3-4 15,-1-3 0-31,-1 2 2 15,2-2-1-15,-1 3 2 16,-1-3-4-16,2 1 2 0,-5-1 0 16,6 4-1-16,-5-4-1 0,4 0 2 15,-5 0 0-15,6 0 3 16,-4 0-5-16,2 0 3 0,-2 0-1 16,2 0 0-16,-3 0 0 15,3 0 1 1,-3 0 0-16,-1-4-1 15,-4 4-1-15,6 0 2 0,-4-1 1 16,2 1-3-16,-16 0-1 16,30 0 4-1,-17 0-1-15,4 0 0 0,2 0 0 16,0 0-2-16,-1 1 1 16,6-1 3-1,-1 4-4-15,5 0 1 16,-1-1 1-16,-1 0-1 15,-2-2 3 1,4 3-1-16,-1-3 1 16,0 3 2-16,-1-1-1 0,-3-2 1 15,-2-1-3-15,2 4 3 0,-3-4-3 16,-3 0 2-16,3 0 1 16,-1 0-6-16,2 0 2 0,-1 0 1 0,3 0 0 0,-2 0 0 0,2 4-4 15,4-4 2-15,2 3 0 0,2-3-1 16,-5 1-1-16,4 2 1 15,-4 0-2-15,1 1 2 0,0-4-2 0,-1 1 3 0,-3-1 2 16,0 3-2-16,2-6 1 0,-6 3-4 0,6 0 3 0,-8-1 0 0,5-3-2 16,-2 1 1-16,-2 0 3 0,8 2-3 15,-10-2-2-15,8-1 2 16,-8 0 3-16,4 3-2 0,-3-2 0 0,-1-1 4 16,1 3-4-16,-5-3-2 15,3 3 0-15,-3-2 2 0,-12 3-1 0,21-3-2 0,-11 3-2 0,-10 0 2 16,17-1-5-16,-17 1-8 0,0 0-1 0,20 0-4 0,-20 0-14 0,8 1-39 0,-8-1 25 0</inkml:trace>
  <inkml:trace contextRef="#ctx0" brushRef="#br0" timeOffset="205335.74">6045 15523 217 0,'12'0'23'0,"2"0"4"0,0 0 1 0,6-3 6 15,-2 3 1-15,2-2 4 0,2 2-5 16,4-3-5-16,1 2 4 0,2-3-2 16,2 0-9-16,-2 1 5 0,9 3-9 15,-1-5 4-15,-2 3-6 0,9-2-2 16,5 3 3-16,3-2-9 0,-1 1 4 0,13-1-1 16,2 0-2-16,2 1 1 0,4-1-3 15,6 2 1-15,12-2-2 0,4-2-2 0,3 2-1 16,2-2 0-16,9 2 0 0,-6-1 4 15,37-4-5-15,-22 3 3 0,21-1-3 16,-29 2-1-16,-10-1-1 0,2-3 4 0,-4 3-1 16,-1 1 2-16,-4-4 6 0,-5 2 1 15,-12 0 0-15,-5 0 1 0,-8 1-1 16,-8 1 7-16,-4-1 0 0,-6 2-3 16,-8 0 5-16,-3 1-2 0,-2-1-7 0,-3 0-5 15,-6 2-8-15,-2 1-3 0,-2-3-9 16,-2 3-11-16,-4-2-18 0,-12 2-20 0,17 2-35 15,-17-2-145-15,0 0 239 0</inkml:trace>
  <inkml:trace contextRef="#ctx0" brushRef="#br0" timeOffset="214418.94">19593 14915 57 0,'-15'-5'-13'15,"15"5"7"-15,-8-4 5 0,8 4 3 0,0 0 7 16,-15-6 2-16,15 6-2 0,0 0 2 0,0 0-4 16,-8-5-1-16,8 5 0 0,0 0 7 15,0 0 0-15,0 0 0 0,0 0-3 16,-8-7-1-16,8 7 3 0,0 0 2 15,0 0-3-15,0 0-1 0,0 0-4 16,24-10 3-16,-24 10-4 0,23-3 1 0,-12 2-2 16,11-3 2-16,0 4-1 156,-4 0 0-140,13-2-2-16,-4 2 1 0,2-2 3 0,2-1-2 0,-1 3 4 0,6-3 0 0,-4 1 0 15,0 2 3-15,3-2-2 0,0-2 0 0,-2 3 1 0,-6 1 1 0,5 0-2 16,-10 0-1-16,1-3 1 0,-4 3-3 0,1-2 2 0,-2 2-7 15,1 0 2-15,-3-3-1 0,-5 3 2 0,6-3-1 0,-17 3 1 0,27-2-4 16,-27 2 3-16,14-3-1 0,-4 2 1 0,-10 1-2 0,17-3 1 0,-17 3 3 0,15-5-7 16,-15 5 1-16,8-6 1 0,-8 6-1 0,0 0-2 0,0 0-2 0,4-12 11 0,-4 12-10 0,0 0 0 0,0 0 2 15,-12-20 0-15,12 20 1 0,-19-13-2 0,15 8 2 0,-7-2-4 0,-2 2 2 16,13 5-2-16,-13-16 3 0,3 9-1 16,2 3-1-1,8 4 3-15,-14-11-1 0,14 11 2 31,-8-9-1-31,8 9 1 0,-11-8 1 0,11 8-3 16,-8-5 4-16,8 5-3 0,0 0 3 0,-8-7-2 0,8 7-2 16,0 0 1-16,0 0 0 0,-15-11 1 0,15 11-2 15,0 0 3-15,-12-5-1 0,12 5 0 16,0 0-3-16,-6-5 3 16,6 5-4-16,0 0 3 0,0 0 0 0,0 0 1 0,0 0-2 15,0 0 2-15,0 0 2 0,0 0-3 0,0 0-1 0,22 28 3 16,-11-20-2-16,-3 0 2 0,11 1 3 15,-7 3-6-15,6-1 4 16,1-1 0-16,-2 2 0 16,-6 0 1-1,6-1-1 1,-7 1-2-16,6 0 2 0,-6 1 1 31,2-1 0-31,-5-1 1 0,-3-2-2 16,4 1 0-16,-4 3 2 0,-4-4-1 0,0-9 1 15,-12 18-1-15,5-10-1 16,-9 0-6 0,2 0-8-16,-2-4-11 0,-3 4-9 15,0-2-20-15,2 0-78 16,-2-1 44 0</inkml:trace>
  <inkml:trace contextRef="#ctx0" brushRef="#br0" timeOffset="-213851.14">21617 14638 314 0,'0'0'-21'0,"0"0"1"0,10-6 5 0,-10 6 5 0,0 0-1 16,0 0 3-16,0-12 1 0,0 12 13 16,0 0-4-16,0 0 1 0,-21-12 2 0,21 12-3 15,-16-5 2-15,16 5-2 0,-23 3 2 16,23-3-3-16,-28 4 0 0,12 0 3 15,2 2-2-15,2 2 2 0,-3-1-5 16,-1 1 6-16,5 1-3 31,5 2-2-31,-5 1 2 0,6-1-3 16,5 1 6-16,-3 1-2 0,6-1 5 0,1 0 4 0,2 3 4 0,6 1-1 16,3-4 4-16,1 2 1 15,-5 2-1-15,5-4 3 0,5 2-6 16,-5-2 1-1,-4-2-3-15,3 2-3 16,-6-2 2 0,0 0-6-16,-5 2 2 15,7-2 2-15,-8 3-2 0,-3-1-2 0,-3 1-1 16,-8-1-2-16,2 2-8 0,-4-5 0 0,-7 3-5 16,-2-1-2 15,0-2-3-31,-5-1-5 31,0 0-2-31,1-1 0 0,3-2-2 16,-4-2 1-16,2-1-2 0,2 1-1 15,5-3-3-15,3 0-2 16,-1-3-65-16,3 1 33 0</inkml:trace>
  <inkml:trace contextRef="#ctx0" brushRef="#br0" timeOffset="-213507.56">21906 14514 261 0,'4'-12'-2'0,"3"5"1"0,-2-2 1 0,-5 9 6 0,7-16 23 0,-3 9 7 15,-4 7-3-15,4-12 0 0,-4 12-4 16,6-13-2-16,-6 13-4 0,6-7-2 16,-6 7-6-16,0 0 0 0,0 0-1 0,0 0-1 15,0 0 3-15,0 0-6 0,0 0 3 16,0 0-3-16,-12 37-2 0,4-19 3 15,1 2-1 48,2 0-5-63,-2 5 1 0,0-2 1 0,-1 1 0 16,0 2 1-16,-2 6-3 0,2-8 2 0,5 4 6 0,-1-2-10 0,3-2 3 0,-3 1-4 0,4-2 2 15,0 2 2-15,0-4-1 0,0 1-6 0,0-4-3 0,4 4-6 0,1-5-2 0,-2 0-8 16,5 1-4-1,-2-6-2-15,0 2-9 0,4 0-12 0,1-5-13 0,0 2-102 16,-3-3 55-16</inkml:trace>
  <inkml:trace contextRef="#ctx0" brushRef="#br0" timeOffset="-213232.93">21779 14748 397 0,'7'-6'-31'0,"-7"6"6"0,11-8 3 15,-2 1 2-15,2 3 5 0,-3-1 8 16,-8 5 0-16,25-7 15 0,-14 4 5 0,1 1 4 16,2-1-6-16,-2 0 4 0,6-2-3 15,-2 2-3-15,-2 3 0 0,2-1-1 16,2-2-5-16,-2 1 2 0,0-1-1 15,1 0-3-15,-6 1-6 0,7-1-7 16,-4 2-9-16,3-3-9 0,-17 4-9 0,27-4-56 31,-9 4 32-31</inkml:trace>
  <inkml:trace contextRef="#ctx0" brushRef="#br0" timeOffset="-212636.06">22193 14731 234 0,'-6'9'-13'0,"6"-9"7"0,-9 10 21 0,9-10-1 16,0 13 3-16,0-13 3 0,0 0 0 15,0 12 8-15,0-12 3 0,5 11-3 16,-5-11-1-16,10 5-1 0,-10-5 0 0,10 7-6 16,-10-7-1-16,12 2-2 0,-1-2-3 15,-11 0 1-15,21-2 0 0,-21 2-1 16,27-7-3-16,-15 2-2 0,-1 2-2 16,5-5-2-16,-6 1 0 0,6-1-2 15,-9 0 3 1,4 2-7-16,-6-2 3 0,2 1 2 15,1-1-4-15,-8 8 3 0,6-12-4 0,-6 12 2 16,0 0-3-16,0 0 4 0,-16-20-4 0,16 20 2 16,-17-5 0-16,6 2 1 0,11 3-4 15,-30 3 1-15,18 2-2 0,1-1 0 16,-1 4 0-16,-3 0 2 0,9 4 4 31,-4-1-4-31,4 1 0 0,2 2 0 16,1 1 1-16,3 1 0 0,3-1 0 15,1-1 2-15,-3 4 0 16,8-4-2-16,1 4 0 16,-4-5 3-1,5 2 0-15,-3-3-6 16,3-4-1 0,-2 2-7-16,-2-3-3 0,1 1-3 15,-2-3-5-15,6-1-7 0,-1 0 0 16,-11-4-11-16,21 0-1 0,-21 0-2 15,18 0-75-15,-8 0 41 16</inkml:trace>
  <inkml:trace contextRef="#ctx0" brushRef="#br0" timeOffset="-212220.72">22661 14863 287 0,'8'-7'-23'0,"-4"-1"1"0,2-2 6 0,-6 10 9 0,4-15-2 0,-4 15 3 0,0-17 2 0,0 17 3 0,-4-18-3 0,-2 8 4 15,-1 2-2-15,2-2 2 0,5 10 2 16,-15-12 0-16,3 4 3 0,1 3 1 15,1 1-4-15,-2-1 3 0,-6 2-1 16,4 0-1-16,14 3 0 0,-23 3 0 0,7 0-1 16,5-2-2-16,2 6 2 0,-2-3 1 15,1 4-3-15,2-2 1 0,0 0 0 16,1 2 0-16,0 0 3 0,7-8-1 0,-5 12 2 16,5-12 2-16,-4 12 0 0,4-12-2 15,0 0-1-15,4 16 4 0,8-12-5 16,-12-4 1-16,15 5 1 0,-3-2 1 0,-12-3-3 15,21-3-1-15,-21 3 0 0,23-8-4 16,-14 4 2-16,2-1 2 16,1-1-2-16,-2 1 0 0,-10 5-2 0,14-7 5 15,-5 5-4-15,-9 2-1 0,0 0-1 16,17-3 1-16,-17 3 0 0,15 9 3 16,-10-1-4-16,2 3 3 0,-3-2 0 0,3 5 0 15,-3-2 2 1,4 2-2-1,-4 0 0-15,2 0-2 0,-2-2-11 16,0 2-5-16,4-2-9 0,3 0-54 16,-3-2 27-1</inkml:trace>
  <inkml:trace contextRef="#ctx0" brushRef="#br0" timeOffset="-211711.05">22978 14383 208 0,'9'-8'-9'0,"-9"8"0"0,6-15 1 0,-6 15 1 0,2-12-3 16,-2 12 6-16,11-5 2 0,-11 5 8 16,0 0 1-16,0 0-2 0,0 0 1 15,16 25-1-15,-13-13 3 0,5 8-2 16,-4 2 2-16,-3 7-1 0,3 0 0 0,1 5 2 15,-5 3-2-15,2-2-2 0,-2 2-2 16,0-2 4-16,0 2-2 0,0-1 0 16,-2-9-3-16,-3 3 5 0,5-4-2 15,0-2-3-15,-4-4 3 0,4 0-1 0,-1-3-1 16,-3-4-1-16,4-3 0 0,0-10-2 16,-3 13-4-16,3-13 1 0,0 0 0 0,0 0 3 15,0 0-7-15,-35-21 7 0,27 14-5 16,-9-1 3-16,9 1-3 0,-4-1 1 15,-3 2 5-15,1-2-2 0,14 8 0 16,-20-8 0-16,5 6-3 0,15 2 5 16,-27 0-1-16,18 2-5 15,-6 0 4 1,6 4 6-16,9-6-5 0,-13 12 2 16,7-4-2-16,-2-2 3 15,6 2-2-15,-5 2 1 0,7-10 0 16,0 16-1-16,0-16 2 0,7 14-4 0,-5-6 0 15,6 0 2-15,-2-4-4 0,4 2-4 0,-2 2-4 0,2-7-6 32,2 4-11-32,2-2-42 0,-2 0 24 15</inkml:trace>
  <inkml:trace contextRef="#ctx0" brushRef="#br0" timeOffset="-211156.9">23229 14943 182 0,'14'-9'-7'0,"-7"1"5"0,-7 8 2 15,12-11 2-15,-8 4 1 0,-4 7 6 0,7-13 6 16,-3 9 9-16,-4 4 2 0,5-13-1 16,-5 13-5-16,4-10 0 0,-4 10-3 15,3-8-1-15,-3 8-5 0,0 0 2 16,8-9-3-16,-8 9-1 0,0 0 2 0,0 0 0 16,0 0-5-16,0 0 3 0,0 0-4 15,6 24-1 16,-6-13 3-31,2-2 0 16,0 2-1-16,5-2-1 0,-2 2 0 0,-1-3-2 0,3 1 2 0,-3 0-5 0,4-1 5 0,3-2 0 16,-1 2-2-16,1-4-1 0,1 1 0 15,-1-2 1-15,1-1-2 16,2-2 2-16,-14 0-2 0,20-2 2 0,-12-4 2 16,7 1-3-16,-15 5 1 15,17-9-5-15,-11 3 8 16,0-2 1-16,-6 8 2 15,15-6-7-15,-15 6 0 0,12-8-1 0,-12 8-1 16,0 0 1-16,0 0 5 0,0 0-3 0,15 20-1 0,-15-8 5 0,0 4 0 0,0-2-3 16,0 6-2-16,0 6 3 0,-4-2 0 15,4 2 0 1,-4 1-1-16,1 6 1 31,-1-1-2-31,3 0-3 16,-9-4 2-16,9-2 4 0,-6-2-4 0,-1 1-1 15,0-5 4-15,-2 0-1 0,-5-3-2 16,-1-5 0-16,-3 2-2 0,-6-6-4 31,2-4-6-31,-3-2-6 0,3 1-2 16,-4-6-7 0,1-2 1-16,-1 0-10 0,-1 1-9 15,5-4-1-15,3 1-10 0,2-1-66 16,-4 0 41-16</inkml:trace>
  <inkml:trace contextRef="#ctx0" brushRef="#br0" timeOffset="-210308.18">24399 14614 289 0,'0'0'-14'0,"0"0"-2"0,0-16 5 15,0 16 4-15,0 0 4 0,0-15 25 16,0 15 6-16,0 0-1 0,-2-13-3 0,2 13-3 15,0 0 3-15,0 0-2 0,-4-12-3 16,4 12-7-16,0 0 0 0,-12-7 0 16,12 7 1-16,-18 1-5 0,18-1-1 15,-20 8 0-15,10 0-1 0,-2-1 1 16,2 4 1-16,2-2-2 94,0 4-5-94,0-1 5 0,4 0 2 0,-2 2-6 0,2-2 1 15,4 0 1-15,0 1 0 0,4-1-1 0,-2 4 2 0,6-4-1 0,0 0-2 0,3 1 1 0,4 2 2 0,-6-3 0 0,4 1-7 16,3-1 5-16,-4-1 0 0,3 1-4 0,-2 0 1 0,1 1-1 16,-1-1 4-16,-4-2-5 0,2 3 1 0,-7-1-1 15,3 1-1 1,-6-3 0-16,-1 3 3 0,0-4 0 0,0-9-3 15,-8 20 1-15,0-12 1 16,-4-1-3-16,-3-2 1 0,7 1-1 16,-9-2-3-16,-2-2-5 15,7-2 0-15,-4 0-4 0,16 0-4 16,-26 0-4-16,12-4 2 16,0 2-4-16,14 2-3 15,-20-12-4-15,12 4-5 0,4 0-70 0,4 8 37 16</inkml:trace>
  <inkml:trace contextRef="#ctx0" brushRef="#br0" timeOffset="-210003.97">24717 14538 262 0,'8'-7'-22'0,"1"2"1"0,-9 5 1 0,12-8 7 16,-5 4 13-16,-7 4 19 0,13-7 2 0,-13 7-1 15,11-5-4-15,-11 5-3 0,8-2 3 16,-8 2 5-16,0 0-2 0,14 7 0 15,-14-7-1-15,7 13 0 0,-3-2-2 0,-4-2-3 16,0 3-2-16,0 4 3 0,0-1-4 16,0 0-3-16,-4 7 6 0,0-3-2 0,1 8-1 15,3-5-2-15,-5 4 0 0,1-2 0 16,-3 1-1-16,3 0-1 0,4 1 0 16,-6-2 3-16,6 1-4 0,-4-2 2 15,4-1-5-15,0-2 2 0,0 0 6 16,0 0-8-16,0-5-3 0,0 0 1 0,4 1-4 15,0-4-7-15,-2 0-2 0,2-2-10 16,7 0-10-16,-6-2-3 0,6 0-7 0,0-4-9 16,1 1-70-16,0-2 42 0</inkml:trace>
  <inkml:trace contextRef="#ctx0" brushRef="#br0" timeOffset="-209706.9">24701 14835 295 0,'-11'-9'-25'0,"11"9"4"0,0-11 1 0,0 11 4 0,0 0 0 0,0 0 5 16,11-17 11-16,-11 17 2 0,8-7 7 15,6 4-1-15,-14 3-3 0,23-2 2 16,-8-1 1-16,-3 0 0 0,5 3 0 0,-1-2-2 15,0 2 0-15,1-3 0 0,3 3 0 16,2 0 0-16,-6-1-4 0,2 1 2 16,0-4-5-16,-5 4-2 0,4-2-6 15,-1 2-2 1,-4-2-9-16,-12 2-6 0,22-3-45 0,-12 0 24 16</inkml:trace>
  <inkml:trace contextRef="#ctx0" brushRef="#br0" timeOffset="-209145.11">25182 14934 177 0,'0'0'-4'0,"11"0"3"16,-11 0 1-16,0 0 5 0,0 0 4 0,6-16-4 15,-6 16 2-15,0 0-3 0,0 0 4 16,-9-20 1-16,9 20-1 0,-9-10 0 16,9 10 2-16,-11-13 0 0,4 8-1 15,7 5-3-15,-20-7 3 0,14 2-3 0,6 5 0 16,-26-6 0-16,14 6-2 0,12 0 3 16,-20 4-1-1,7-2-2 1,4 3-2-16,-5 0 1 0,4 1 0 0,0 0 1 0,0 5-1 0,3-4 1 15,2 1 0-15,-5 1-1 0,9 2 3 16,1-11-1 0,-4 17 1-16,1-9-3 0,3-8 3 0,3 15-6 15,1-7 0-15,3-2 3 16,-2 0 1-16,-5-6-2 0,17 6-2 0,-7 0 0 16,0-4 0-16,8-2-2 15,-18 0 0-15,26-2 0 0,-14-1 2 16,3 0-2-16,-3-1 1 0,3 2-1 15,-3-1 3 1,-2-2 0-16,-10 5-1 0,22-3-2 0,-13 2 2 16,-9 1-2-1,17-6-2-15,-17 6 2 0,0 0-3 0,16 2 3 0,-16-2 3 16,0 0-2-16,11 8 1 0,-11-8-1 0,1 12 0 16,-1-12 1-16,6 10 2 0,-6-10-3 0,1 18-3 0,-1-10-1 15,4 0-8 1,-4-8-4-16,7 17-2 0,-3-10-6 15,2-2-7 1,-2 2-49-16,2 1 27 0</inkml:trace>
  <inkml:trace contextRef="#ctx0" brushRef="#br0" timeOffset="-208852.88">25566 14531 199 0,'0'0'-11'0,"0"-16"-1"15,3 8 0-15,-3 8 6 0,4-12 1 16,-4 12 19-16,0 0 3 0,4-9-3 0,-4 9 1 16,0 0 2-16,0 0-3 0,0 0 3 15,0 0 1-15,-4 36 1 0,0-20-3 16,1-2 0-16,-1 9-4 0,-1 0 0 0,-2 2 4 16,-1-1 0-1,0 7-6-15,-1-1 2 16,3 0-6-16,0 2 4 0,0-2 1 0,0-2 0 0,2-4-5 0,0 4-1 15,4-2 3-15,0-4 1 0,0 1-2 16,4 0-2-16,1-5-1 16,2 0-4-16,1 3-4 0,0-6-9 0,2-1-5 0,5 0-2 0,-3-2-7 15,-1-6-8-15,6 2-5 0,-1-2-74 16,-1-4 39-16</inkml:trace>
  <inkml:trace contextRef="#ctx0" brushRef="#br0" timeOffset="-208736.83">25535 14892 299 0</inkml:trace>
  <inkml:trace contextRef="#ctx0" brushRef="#br0" timeOffset="-208590.08">25525 14878 246 0,'-6'-10'-24'0,"6"10"4"0,0 0 1 16,0 0 4-16,6-16 4 0,-6 16 0 15,10-6 0-15,-10 6 4 0,15-6 2 16,-4 4-1-16,-11 2 2 0,18-4-2 0,-7 1 3 15,2 0-2-15,-13 3 3 16,23-2 0-16,-12-1-1 0,1 0-3 0,2 1 2 16,-4-1-11-16,3 2-8 0,-13 1 8 15</inkml:trace>
  <inkml:trace contextRef="#ctx0" brushRef="#br0" timeOffset="-208178.22">25723 14948 59 0,'0'0'6'0,"-8"8"1"16,8-8 7-16,0 0 11 0,0 0-5 0,0 0-3 16,0 0 2-16,0 0-5 0,0 0-1 15,31 0-1-15,-31 0 0 0,21-5 0 16,-9 2-1-16,-1-2 1 0,0 0 1 0,-11 5 1 15,18-7-4-15,-8-1 3 0,0 3 1 16,-3-3-4-16,-7 8-2 0,5-12-1 16,1 5 1-16,-6 7-4 0,-6-16 3 15,6 16-4-15,-8-9-1 16,8 9 1-16,-16-8 1 0,6 2-2 0,10 6 1 16,-26 0 0-16,26 0-3 15,-24 8 4-15,14 0-2 0,-5-1-3 16,10 4 1-16,-2 1 0 0,0 4 0 15,7-2 4-15,0 4-4 0,7-1-1 16,-6 3 4-16,10-3 3 0,0 1-3 16,3-1 3-16,2 0-2 15,2-1 0-15,0-4-2 0,-2 0 2 16,0 2 3-16,6-6 0 0,-2-2-1 16,-3 2 1-16,-1-5-5 0,-3-2 2 15,3-1-4-15,-16 0-2 0,20-1 0 0,-20 1-14 16,18-3-11-16,-18 3-12 0,5-5-14 0,-5 5-55 0,0 0 37 0</inkml:trace>
  <inkml:trace contextRef="#ctx0" brushRef="#br0" timeOffset="-194489.28">21922 15271 147 0,'15'3'-1'0,"-15"-3"-3"0,0 0 0 15,0 0 8-15,6 6 0 0,-6-6 16 16,0 0 0-16,0 0-3 0,-6 23-3 0,6-23 0 15,-11 15-1-15,7-2 7 0,3-1-4 16,-10 0 3-16,4 7 1 109,-1-5-4-109,2 4 1 0,0 2 0 0,0 0-2 0,-5 2-4 0,7 2 4 16,-1 2-3-16,-2-4-1 0,3 6-3 0,1-5-3 0,-1 1 4 0,-1-1-13 0,5-1-8 16,0-2-5-16,0 0-9 0,0-2-4 0,0-4-10 0,0 2-71 0,0-4 37 15</inkml:trace>
  <inkml:trace contextRef="#ctx0" brushRef="#br0" timeOffset="-194211.11">21895 15166 265 0,'4'-10'-27'0</inkml:trace>
  <inkml:trace contextRef="#ctx0" brushRef="#br0" timeOffset="-193836.03">21899 15156 197 0,'7'-13'-13'0,"-7"13"3"0,0 0 4 15,4-11 0-15,-4 11 1 0,12-6 0 16,-12 6 6-16,11-6 5 0,-11 6 2 15,16-5 0-15,-16 5 3 0,14-5-2 0,-14 5 5 16,19-2 1-16,-4 0 0 0,-15 2-1 16,16 0 0-16,2 0-1 0,-18 0-2 15,28 2 2-15,-14 0 2 0,3 2-1 16,-5 0-1-16,3 1 2 0,3 0-3 0,1-1-2 16,-7 4 0-16,5 0-4 0,-7 0 3 15,7-1-5-15,-8 1 1 0,5 1-1 16,0-1 3-16,-4 2-3 0,-1-2 2 0,-1 1-5 15,-3 2 7-15,6-2 0 0,-4 4-6 16,-7-3 0-16,10 3 3 0,-8-4-2 16,2 3 3-16,-4-1 0 0,0 0-1 0,0-11-2 15,-11 18 5-15,6-10-3 0,-6 3-3 16,-1-2 2-16,-5 2 0 0,-2-2 2 16,0-1-1-16,-1 0-2 0,-2-1-3 0,0 0 2 15,2-2 0-15,2 0 1 0,2 1 0 16,-2-1-5-16,2-4 5 0,2 5 1 15,2-4-2-15,-3 1-4 0,2 0 3 16,13-3 1-16,-23 2 2 0,14-2-7 0,9 0-7 16,-22 0 0-16,22 0-9 15,-22 0-6-15,22 0-10 16,-15-5-8-16,15 5-8 0,-12-3-68 0,12 3 40 16</inkml:trace>
  <inkml:trace contextRef="#ctx0" brushRef="#br0" timeOffset="-172792.19">3618 8335 39 0,'0'0'12'0,"0"0"3"0,0 0-13 16,0 0 8-16,0 0-4 0,0 0-4 15,0 0-1-15,0 0 1 0,0 0-1 0,0 0-2 16,0 0 2-16,0 0-1 0,0 0 3 16,0 0-3-16,0 0 0 0,0 0 0 15,0 0 1-15,-7 9 0 0,7-9 1 0,0 0-1 16,0 0 0-16,0 0 2 0,10 22 0 15,-10-16-1-15,0-6 0 16,8 12 1-16,-8-4-1 16,0-8 1 15,5 12-1-31,-2-6 1 0,1 0-2 0,-4-6 4 16,6 11-4-16,-2-3 3 0,2-3 0 0,-6-5-3 0,10 12 2 15,-3-6 0-15,4-2-1 0,-11-4 3 31,12 8-2-31,2-6 1 32,-4 1-3-32,3 0 2 15,2-3-1-15,-3 2 1 0,-12-2-1 16,30 0-2-16,-12-2-1 0,0-1 4 16,2 0 0-16,7 1-2 15,0-1-1 1,1-2 2-1,4 3 0 1,-3-3-3-16,4 0 4 16,2-3-2-16,-6 4-3 15,2 0 4-15,2 0-1 16,-6-2 1-16,0 2-2 31,-2 0 1-15,-5 4-1-1,1-4 1-15,-5 2-2 0,2 0-1 16,-2-2-2 0,-4 3 1-16,2 1-3 15,-14 0 1-15,22-5 1 0,-14 5-2 32,-8 0-2-32,16-3 2 0,-16 3-2 15,14-3-5-15,-14 3-11 0,0 0-9 0,0 0 11 16</inkml:trace>
  <inkml:trace contextRef="#ctx0" brushRef="#br0" timeOffset="-167652">29723 5376 122 0,'7'-9'9'0,"-6"0"-1"0,-1 9-1 15,10-15-2-15,-9 4 3 0,-1 11-3 16,0-12-1-16,0 12 1 0,-5-13 1 16,5 13-2-16,-18-12 2 0,8 4 0 15,-2 3-1-15,-3 2-4 0,-1 0 1 0,16 3 1 16,-29 0-1-16,13 0 0 0,-6 3 1 15,6 2 0-15,-6 3-2 0,0 2 0 94,0 0 1-94,-2 5-3 0,-4 1 4 0,4 4-3 0,-3 1 3 0,-5-2-1 0,4 8 0 0,-4 1 2 0,-4-3-3 16,3-1 0-16,3-3 0 0,4 3-2 0,-5-5 4 0,3 4-2 0,0-7 3 0,5-2-3 0,-2 2 1 0,6-4 0 0,-1-1-1 0,3-2 9 0,1-1 6 15,5-1 5-15,-1 1-1 0,2-7-4 0,10-1-1 0,-15 0 0 0,15 0-4 16,0 0 3-16,0 0-4 0,-1-24-4 16,1 24-2-16,9-25 6 15,0 10-6-15,1-5 1 16,0 3-4 0,1-2 4-16,1 1-1 15,5 0-3-15,-3-2 1 16,-1 2 4-16,2 3-3 15,-3-1 0-15,4 3-2 16,-2-1 2 0,-3 5-1-16,-6-2-1 15,9 2 2 1,-9 1-6-16,4-3 0 0,-3 7 2 0,0-4 1 16,-6 8-4-16,7-8 2 0,-7 8 0 0,0 0 0 0,0 0 2 15,0 0-2-15,0 0 1 0,0 0-1 0,0 0 2 0,-44 16 0 0,32-9 0 16,1 1 1-1,-1 3-2-15,-2-2 3 0,2 4-4 16,-3 1 3 0,2 2-2-16,3 1-1 15,-3 3 4-15,5-3 1 0,1 3 0 16,2 0-1-16,-2 0-3 31,7-1 2-31,0 2 2 16,3-1-1-16,2 0 1 15,5 0-3 1,2-2 1 0,-2-2 1-1,2-2 4 17,4-2-5-32,6 2 1 15,-2-5-2-15,2-1 0 31,6-3 4-31,-5-3-1 0,4-2-2 16,-1 0-3-16,1-6 0 16,0 2-1-1,-5-4-3-15,1 2 0 16,-2-2-9-16,-5 0-11 16,-1 1-15-16,-4 0-28 15,-3 1-35-15,0 2 35 16</inkml:trace>
  <inkml:trace contextRef="#ctx0" brushRef="#br0" timeOffset="-166226.84">29617 9270 254 0,'0'0'-23'15,"0"0"5"-15,0 0 0 0,0 0 7 0,0 0 6 16,0 0 6-16,-51-8 2 0,35 6 4 15,-5-3 2-15,-6 2 2 0,0 1-1 16,-2 0 1-16,-2-2-2 0,-2 4 1 0,1-2-1 16,-1 2 5-16,-5-2-6 0,1 2 2 15,2 2-3-15,2-2-1 0,-4 2-2 16,3-2 1-16,4 4 2 0,0-4 0 16,4 2-3-16,0-2 2 0,4 0 2 0,3 2-5 15,0-2 4-15,3 0 7 0,0 0 5 16,16 0-5-16,-22-2 2 0,8 0-1 0,14 2-5 15,-14-8-3-15,14 8 3 0,-10-13-4 16,8 6 0-16,2 7 1 0,2-17-1 16,-2 5-3-16,4 1-3 0,0-2 4 15,4-2 3-15,0 3-3 0,0-1 0 0,3-2-4 16,0 1 6-16,3 0-4 0,-6 2 1 16,3 2 0-16,0-2 1 0,-2 2-1 15,2 0-3-15,-1 3 2 0,-2-4-2 16,3 2 7-16,-2 1-1 0,-2 0 4 0,1 1-6 15,-1-1 1-15,-1 3-4 0,-6 5 0 16,6-9 2-16,0 3 0 0,-6 6 0 16,8-8-1-16,-8 8 2 0,0 0-3 0,0 0-2 15,0 0 1-15,0 0 0 0,0 0 2 16,0 0-2-16,0 0 1 0,-52 8-1 16,34-2 1-16,2-2 1 0,-4 6 1 15,-2-4-3-15,0 3 1 0,-1-1 3 0,0 1-2 16,-2 3-7-16,6-4 8 0,-1 3-4 15,-1-2 1-15,5 2 0 0,-1 0 0 16,1-2-3-16,4 0 4 0,1-1 1 0,-4 3-3 16,10-4-2-16,-6 3 3 0,5-3 1 15,-1 1-2-15,2 1 3 0,-3-1 1 0,5 2 0 16,-5-2 1-16,5 2-4 0,3-10 1 16,0 18-2-16,0-18 2 0,0 18 4 15,7-11-3-15,0 0-4 0,1 3 2 0,4-2-5 16,5 2 1-16,-1-1-1 0,4 2 3 15,3-5 0-15,1 5 0 0,0-7-1 16,-2 5 1-16,1-1-2 0,2-1 1 16,-6-3 2-16,-3 3 0 0,1-6-4 0,-1 4-5 15,-1-3-17-15,-4 0-19 0,-2 2-29 0,-9-4-65 16,13 0 48-16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5T00:06:50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3167 3144 58 0,'0'0'45'0,"2"-14"-15"0,-2 14-8 0,0 0 2 15,0 0 4-15,0 0 9 0,0 0-8 16,0 0-3-16,0 0-1 0,-6-21 4 15,6 21-1-15,0 0-2 0,0 0 1 0,0 0-1 16,0 0-2-16,-7-11 0 0,7 11-4 16,0 0-1-16,0 0-1 0,0 0-6 15,0 0 1-15,0 0-1 0,0 0 0 16,0 0-3-16,0 0 2 0,0 0-4 0,0 0-1 16,0 0 4-16,0 0-2 0,0 0-6 15,0 0 2-15,7-9 2 0,-7 9-2 0,0 0 1 16,0 0 3-16,41 13-1 0,-29-10-2 15,5-2 0-15,-1 5 1 0,6-5-4 16,-2 3 5-16,5 1-1 0,2-3 4 16,3 0-4-16,0 2-2 0,3-4 7 15,4 4-6-15,1-1-2 0,-1-3 0 0,6 0 2 16,1 0 1-16,5 0 3 0,-4 0-8 16,7-3-1-16,-2-1 4 0,-1 4-3 0,0 0 2 15,2-4-2-15,2 2-1 16,-3 2 2-1,3 0 0 1,-2 0 2-16,2-2-2 16,0 2-4-16,-3 2 4 15,-2-2-1-15,4 0-2 0,0 2 1 0,-3-2 4 16,0 4-1 0,-1-4-2-16,2 0 1 15,-5 0 3 1,3 4-9-1,-9-4 7-15,9 3-1 0,-3-3-2 16,-2-3 0-16,5 3-2 16,0-4 6-16,-6 4-4 0,4 0 2 0,-2-4-3 0,4 2-2 15,-6 2 3-15,2-2 2 16,-1 0-2-16,1-5-4 16,-3 6 3-16,1 1 4 15,-5-3-3 1,-2 0 0-16,2 2 2 0,-4 1-2 0,5-3 1 15,-5 3 0-15,3 0-4 16,-3-4 1-16,1 4 5 0,-4 0-5 0,4 0 2 16,-1 0 1-16,0 0-2 15,-5-1-1-15,10 1 5 32,-5 0 0-32,0 0-3 0,2 0 3 0,1 0-7 0,-4 0 1 0,9 0 3 0,-5-3 3 15,6 3 3-15,0 0-8 0,4 0 2 0,-2 0 2 0,8-2-1 0,-7 2-1 0,3 0 1 0,-3-3-1 0,5 3-2 0,2 0 3 0,-3-3 2 0,-4 3-4 16,7 0 1-16,-2 0 1 0,-5-1-1 0,-1 1 0 0,3 0 2 0,-7-4-2 0,1 4-1 0,-6 0 2 0,6 0-2 0,-6 0 1 0,6 0 1 0,-5 0-5 15,1 0 9-15,1 0-4 0,-6 0 2 0,5 4-1 0,0-4-3 0,-3 0 5 0,0 0-1 0,2 0-10 0,-1 0 6 0,-2 0 2 0,2 0 4 16,-2 0-10-16,1 0 3 0,-5-4 1 16,2 4 1-16,-2 0 0 0,2 0-3 0,-5-1 3 15,1 1 0-15,-8 0-1 0,6-3 0 16,-2 3-1-16,-3 0 2 0,-2-4-2 16,4 4 2-16,-2 0 0 0,-3-1-2 15,-1 1-1-15,-4 0 1 0,3-3 2 0,-15 3-6 16,26 0 3-16,-18 0-10 0,-8 0-5 15,22 0-6-15,-22 0-9 0,16 0-12 0,-16 0-17 16,14 0-20-16,-14 0-104 0,0 0 63 16</inkml:trace>
  <inkml:trace contextRef="#ctx0" brushRef="#br0" timeOffset="21966.46">25463 3772 306 0,'6'-8'40'0,"5"0"-11"0,-6 0-12 0,6-2-7 15,-4 2-1-15,-2 4 3 0,-5 4-6 16,11-9-1-16,-11 9 0 0,12-5 4 0,-12 5 1 15,0 0-4-15,10 22 5 0,-6-4-1 16,-4 7-5-16,-4 3 13 0,3 5-8 16,-8 9 2 109,3 8-3-110,0 5 1-15,-5 9-1 0,2 9 3 0,-5-3-3 0,5 2 0 0,-2-2 0 0,1 2 0 16,2-4 2-16,-3-4 0 0,0 3-7 0,6-16 3 0,-4 2 4 0,3-2-12 16,4-9 4-16,-2-6-3 0,4 3-10 0,-4-4-4 0,4-5-11 15,0-6-8-15,0-2-19 0,0-5-23 16,4-5-76-16,0-3 51 0</inkml:trace>
  <inkml:trace contextRef="#ctx0" brushRef="#br0" timeOffset="22700.08">25669 3612 365 0,'14'-3'-30'0,"2"-1"3"0,-2 1 3 0,2 3 7 0,2-4 7 0,-2 4 6 0,-4-1 4 16,9 1 0-16,-1-3-1 0,-1 3 1 16,3 0 1-16,10 0 0 0,0 3 1 15,2-3-2-15,14-3 1 0,1 3-1 16,4 0 2-16,7 0 1 0,11-2-3 0,5 2 0 16,17 0 0-16,7-3-3 0,2 0 6 15,40 2-4-15,-2-3 4 0,0 3-2 0,-17-2 2 16,21 0 7-16,-5-2 4 0,-21 2 1 15,-15 1 0-15,-3 0 2 0,-1 0 3 16,-2 2-4-16,-14 0 3 0,-9 0-3 16,2 2 1-16,-12 0-1 0,-12 3-4 0,0-2-1 15,-9 5-5-15,-3-2 3 0,-8 2-1 16,-4 3-2-16,-1-3-3 0,-11 9 6 0,1-5-7 16,-8 2 4-16,-5 2-2 0,-1-2 0 15,-3 5 0-15,-3 2 0 0,-5 2-3 16,3 8 4-16,-6 1-1 0,-2 4-1 15,4 1 4-15,-2 8-3 0,-1 5 0 16,-3 12 0-16,3 2 2 0,-2 7-2 16,3-4 0-16,4 6 2 0,2-1 3 0,-2-1-1 0,3-1 0 15,2-2 0-15,2-6-1 16,-4-5 3-16,4-2 1 0,0 3 0 0,0-7 0 16,0 2 3-16,0-10-4 0,-4 0-2 15,4-7-2-15,0 2 4 0,-2-6-3 0,-3-4-2 16,0-2 3-16,-2-1 2 15,-8-5-8-15,-1-3 4 16,-5-5-3-16,-7 3 0 0,-5-3-2 0,-11 1 1 0,-10-2 0 16,-10-3 2-16,-4 4-2 0,-17 0 1 0,-12-3-2 15,-29 6 7-15,-4 0-4 0,-2-6 1 16,-4 2-5-16,-6 2 5 0,8-1-1 16,24-1-6-16,13-1 6 0,5-4-4 0,-1 0-2 15,6-3 5-15,10 2-2 0,5-3-2 16,4 0 2-16,12-2-1 0,6 3 6 15,2-3-5-15,10 1 1 0,0-2-3 16,9-2 5-16,-2 1-4 0,5 0 5 0,-1-3-2 16,8 0-1-16,-2-3 5 0,9 4-3 15,-3-2-3-15,3-2 1 0,2 3 0 0,-1-3 2 16,0 1-10-16,6 1-8 0,-2-5-11 16,-1 3-16-16,6-3-21 0,2 11-22 15,-10-16-125-15,4 4 71 0</inkml:trace>
  <inkml:trace contextRef="#ctx0" brushRef="#br0" timeOffset="23105.02">26307 4162 548 0,'0'0'-23'0,"12"-6"2"0,-12 6 3 0,10-4 1 16,-10 4 2-16,0 0 2 0,0 0 3 15,0 0 5-15,0 0 0 0,2 22 3 16,-4-10 3-16,-4 7-2 0,-5 0 3 15,2 1-4-15,-2 2 1 16,-1 6 2-16,3-2-2 0,-3 2 4 16,0-4-5-1,1 2 3 1,0-2-1 0,2-2-8-16,-2 0-1 0,5-2-13 15,-1 0-9-15,-2-4-22 31,2-1-48-31,-1-4 34 16</inkml:trace>
  <inkml:trace contextRef="#ctx0" brushRef="#br0" timeOffset="23405.95">26092 3992 276 0,'8'-7'-8'0,"0"-4"3"0,3-1 1 15,-2 4 4-15,8-4 5 0,3 0 8 0,2 2 0 16,-4-1-2-16,5 0 9 0,4 2-3 15,-1 1-2-15,5-1-1 0,-3 1 0 16,4 4 0-16,1 0 1 0,1 0 2 0,-4 4 0 16,0 0 0-16,0 2-2 0,0 0-2 15,-4 4 1-15,1 1-1 0,-4 1-1 0,-2 4-1 16,-5 4 2-16,-5-4-2 0,-1 5 3 16,-10 1-4-16,0-1-2 0,-4 0 2 15,-6 6-1-15,-2-2-2 0,-6-2-2 16,-2 4 3-16,-12-3-5 0,8-3 3 0,-2 4 1 15,-6-7-2-15,0 2-1 0,2-4 0 16,0-3 3-16,2-1-14 0,5 0-5 16,-4 0-10-16,7-7-10 0,3 2-11 0,1 0-9 15,0-3-16-15,16 0-80 0,-24-6 50 16</inkml:trace>
  <inkml:trace contextRef="#ctx0" brushRef="#br0" timeOffset="23971.04">26505 4344 386 0,'10'4'-9'15,"-10"-4"2"-15,0 0 2 0,14 0 4 0,-14 0 5 0,0 0 2 16,8 4-3-16,-8-4 1 0,0 0-4 0,0 0 1 16,0 0 2-16,-1 12 2 0,1-12-3 15,-11 16 2-15,5-10-3 0,-4 5 1 16,4-2 0-16,-5 5 1 0,6-4-1 16,-6 4 4-16,4-2-3 15,3 4 0-15,-2-3 1 0,2-1 2 16,4 0 6-16,0 1-1 15,4-5-1-15,2 6 1 0,5-4-2 16,0 0 2-16,1 0-4 0,4-3-1 0,5 1 1 16,-5-3 2-16,5-2-1 15,-2-3-2 17,-3-3-1-32,9 1 2 0,-6-4-5 15,1-3 1-15,-3-4 2 16,-5-2-3-16,3-4-2 0,-6 2 0 15,-6 1 2-15,1-1-3 16,0-1-2-16,-8 0 2 31,0 0-3-31,-4 1 0 0,-3 2-1 16,1 1-6-16,4 0-9 0,-4 4-10 16,-1 2-13-16,0-2-14 0,2 6-73 0,9 4 44 15</inkml:trace>
  <inkml:trace contextRef="#ctx0" brushRef="#br0" timeOffset="24515.43">26935 4412 375 0,'0'0'0'0,"0"0"-5"0,0 0 7 0,0 0-4 0,0 0 5 0,14-6-3 16,-14 6 4-16,0 0-2 0,0 0 0 16,0 0 0-16,0 0 2 0,0 0-1 15,-30 20-1-15,23-9 1 0,0-4 0 16,2 5 1-16,-6-2 3 0,5 4-4 0,-2 0 3 15,6-2 0-15,-7 4-3 16,8-1 3-16,-3-3-2 0,4 3 0 0,-3-2 3 16,3-1 0-16,3-3 4 0,1 5 0 0,-3-4 2 15,8-2-4-15,-3-1 1 0,0 0 0 16,5-3-1-16,-2-3 0 0,-9-1-3 16,23-1 1-16,-6-3-4 0,-2-3 3 15,-3 0-3-15,3-3-3 0,1-4 1 0,-3 0 0 16,0 2 3-16,1-2-3 0,-5 4-1 0,2 2 4 15,-3-3-5-15,1 0 2 0,0 5-1 16,-2-1 2-16,-7 7 0 0,11-8-1 16,-11 8-4-16,0 0 0 0,0 0 3 15,0 0 0-15,0 0-1 0,0 0 2 16,0 0-2-16,0 0 0 0,0 0 3 0,-8 32 1 16,8-32-1-16,-3 17 0 15,6-9 0 1,-3-8-3-16,4 15 5 0,1-6-2 0,2-1 4 15,1 0-1-15,0-4-4 0,6 2 8 0,-3-1-7 16,1-2 4-16,3-3-1 0,-15 0 4 31,29-7-4-31,-14 0 2 0,-3-1-4 16,2-4-1-16,-2-2 4 16,0-4-10-16,-1-6 1 0,0 6 0 15,-5-5-4-15,-2-2-1 0,2 3 0 16,-6 0-10-16,0-1-2 0,0 6-4 0,0-1-13 15,-2 4-14 1,2 0-19-16,-4 2-66 0,4 12 46 16</inkml:trace>
  <inkml:trace contextRef="#ctx0" brushRef="#br0" timeOffset="25204.83">27608 4438 339 0,'5'10'-22'0,"-5"-10"2"0,2 6 2 0,-2-6 3 0,4 8 5 15,-4-8 6-15,0 0 1 0,6 10 0 16,-6-10 2-16,4 8 4 0,-4-8-1 16,11 5 3-16,-6-1 3 0,-5-4-3 0,14 5-1 15,-14-5 1-15,14 3 1 0,-14-3-1 16,12 0 0-16,-12 0-2 0,16-5-2 15,-5-1 3-15,-11 6-1 0,15-12-1 0,-10 4 0 16,-2 2 2-16,1-5-1 0,-4 11-4 16,4-15-2-16,-4 15 0 0,-8-17 3 0,8 17-4 15,-12-15 2-15,5 10 3 0,-8 0-4 16,3 2 2-16,12 3 0 0,-33 0 3 16,17 5-3-16,-5-1 1 0,-2 7-1 15,3 0 0-15,3-1 2 0,-3 4 0 0,2 2 1 16,2-2 0-16,4 4 1 0,3-4 1 15,4 4-1-15,-2-5 2 0,7 2 3 16,0-1 3-16,4 0-5 0,3 0 6 16,3-3-6-16,6 1 5 0,0-3-3 0,2 2 0 15,2-6 0-15,2 1-1 0,6-2-4 16,-5-4 1-16,5-3 0 0,-1-2-1 0,5-2-2 16,-6 0 0-16,4-10-3 0,0 2 4 15,-3 2-4-15,0-6 1 0,-5 2 2 16,0-2-2-16,-6 6-1 0,-4-2 1 0,2-1 0 15,0 2 0-15,-9 4-1 0,2-3 1 16,-3 2-1-16,0 3 2 0,-4 8-2 16,0-10 0-16,0 10 1 0,0 0-2 0,0 0 0 15,-15-8 0-15,15 8 1 0,0 0 3 16,0 0-3-16,0 0 1 0,0 0 0 16,0 0 1-16,0 0-1 0,0 0 3 15,0 0-1-15,0 0 0 0,0 0-1 0,0 0 2 16,0 0-2-16,0 0 3 0,0 0-3 15,0 0 3-15,0 0-1 0,0 0 2 16,15 25-2-16,-15-25 1 0,0 0-2 0,12 5 2 16,-12-5 0-16,6 12-2 0,-2-4 1 15,0-1 1-15,-1 4 1 0,1 1-4 16,-4 1-1-16,1-1 4 0,-1 1-4 0,0 1 2 16,6-2-2-16,-6 4-7 0,0-2-13 15,4-2-9-15,-3 2-14 0,6-2-66 16,1-2 37-16</inkml:trace>
  <inkml:trace contextRef="#ctx0" brushRef="#br0" timeOffset="25511.89">28445 4098 341 0,'0'0'13'15,"0"-12"-8"-15,0 12 3 0,0 0-3 16,0 0 0-16,0 0 4 0,0 0 0 0,0 0 4 16,-9 38 1-16,2-25-2 0,1 6 3 15,-4 2-4-15,0 0-1 0,-8 5 2 16,9 4-1-16,-8-3-1 0,2 4 1 0,3-1 4 16,0 0-5-16,-3 0-3 0,3-2-3 15,2 4 5-15,-5-5-5 0,8-3 1 16,-2 1 3-16,2-1-3 0,3-5 1 0,-2 5-1 15,6-7-5-15,0-2 3 0,4 2-8 16,2-5-15-16,9 3-8 0,-3-2-13 16,5-2-11-16,6-3-101 0,-3-1 52 0</inkml:trace>
  <inkml:trace contextRef="#ctx0" brushRef="#br0" timeOffset="25840.03">28328 4422 373 0,'15'-2'-23'15,"-15"2"8"-15,22 0 6 0,-6 0 9 16,-1 0-1-16,2 0 2 0,2-3 1 0,1 3 3 15,-4 0-2-15,1 0 1 0,3 3 0 16,-2-3 0-16,-2 0-3 0,1 0 3 16,-1 0-2-16,0 2-1 0,-1 0-6 0,2-2-2 15,-5 2-10-15,-1 2-11 16,1-4-7-16,-2 7-55 0,0-2 30 0</inkml:trace>
  <inkml:trace contextRef="#ctx0" brushRef="#br0" timeOffset="26327.98">28636 4477 238 0,'-15'-3'-3'0,"15"3"3"0,0 0 7 0,0 0 4 0,-12-5 1 15,12 5-2-15,0 0 4 0,0 0-2 16,0 0 5-16,0 0-3 0,0 0-2 0,0 0-1 15,0 0 4-15,0 0-1 0,39 12 0 16,-28-7 1-16,1 1 0 0,-2-1-1 16,1 3-4-16,0-1-1 0,-2 3 2 0,-2-2-2 15,3 0-2 17,-6 3 2-32,3 2-5 0,-6-3 3 15,3-1-3-15,-8 4 1 0,4-13 0 0,-8 19-1 0,4-6 0 0,-2-5-1 0,-2 2 3 31,0-2 0-31,-2 0-3 0,2-4 2 16,-1 1-4-16,9-5 2 0,-15 5 1 16,15-5-1-1,-13 0-1-15,13 0 0 0,0 0 0 0,0 0-5 0,-4-26 5 0,4 26 3 16,11-26-9-16,-1 9 4 0,2-2 0 16,4-1 0-1,2-2 0 1,2 0-2-16,2 2 2 0,4-2-4 15,-4 4 3-15,5-2-1 16,-4 4-2-16,3-1 3 16,-2 6-7-16,0-1-7 15,-1 3-6-15,-2-2-5 0,-2 7-9 16,-3-2-7 0,-1 2-8-16,1 1-73 15,-6 2 42-15</inkml:trace>
  <inkml:trace contextRef="#ctx0" brushRef="#br0" timeOffset="27106.2">29229 4564 299 0,'0'0'-27'0,"0"0"8"0,0 0 10 0,0 0 6 0,16-12 4 16,-16 12-1-16,0 0 2 0,0-14-4 16,0 14 4-16,0 0-2 0,-16-14 0 15,16 14 3-15,-16-7-3 0,6 3 1 16,10 4 6-16,-27-4-4 0,14 4 0 15,-6 0-2-15,19 0 3 0,-28 8-3 0,7-3 7 16,5-1-2-16,2 0-3 0,-2 4 3 16,2 2-1-16,-2-4 2 15,2 2 4-15,1-1-3 16,2 1 4-16,3-4-6 16,-1 4 8-16,1-3 6 0,0 3 0 0,8-8-3 31,-7 10-1-31,7-10-3 0,0 0 0 0,0 0 0 0,18 10-3 15,-18-10-2-15,20-5 1 0,-20 5-2 16,21-11-2-16,-9 3 3 16,-1 2-4-1,1-5 0 1,2 2 0-16,-3-1 0 16,-3 0-5-16,3 2 5 31,-1 1-3-31,-4 0 0 0,4 1-4 15,-3-1 2-15,-7 7 0 16,9-11-1-16,-9 11 1 0,11-4-2 0,-11 4 1 0,0 0 0 16,0 0 1-16,0 0-1 0,0 0-1 0,0 0 4 0,0 0 1 0,12 11-2 0,-12-11 4 31,4 11-2-31,-4-1 0 0,5-2-1 16,-3 2-1-16,2 0 0 0,2 0-2 15,-2 3 4-15,3-4 0 0,-2 2 1 16,2-3-1-16,1 3-3 0,-1-1 3 0,3-2 2 15,0-1 1-15,-2-2-5 0,2 1 1 0,5-2-2 16,-4-2 3-16,1-2 1 31,-12 0-4-31,29-4 2 16,-14-2-1-16,-3-1-3 0,9-4 3 0,-8 3-2 16,5-5 2-16,-6 2 1 15,0-1 0-15,-2 4 0 0,1-1-2 0,0 1 2 16,-2 1-2-16,-2 1 1 15,-7 6-3 1,12-7 0-16,-12 7 3 16,0 0 0-16,0 0 1 15,14 13 0-15,-14-13-4 0,4 15 2 0,-4-6 3 0,0 3-4 16,3 2 2-16,-3-2-1 0,4 1 0 16,-4-1-4-16,1 1-2 0,-1-1-10 15,10 2-8-15,-9-5-10 0,6 0-11 0,1 2-90 16,-2-3 46-1</inkml:trace>
  <inkml:trace contextRef="#ctx0" brushRef="#br0" timeOffset="27167.14">29677 4177 382 0,'0'-21'-7'16,"0"21"7"-16,0-14-7 0,0 14 2 0,0-12 0 0,0 12 4 0,0 0-6 0,0-18-8 0,0 18-10 0,0 0-22 0,0-10-43 0,0 10 31 0</inkml:trace>
  <inkml:trace contextRef="#ctx0" brushRef="#br0" timeOffset="27714.3">29539 4586 240 0,'0'0'-3'0,"0"0"-6"0,6 8 6 0,-6-8 4 16,0 0 12-16,0 0 3 0,0 0 2 16,27-20 1-16,-20 15-1 0,-7 5 4 15,10-7-2-15,-4 1 0 0,-6 6-2 0,6-7-2 16,-6 7 2-16,0 0-8 15,11-7 0-15,-11 7-3 0,0 0 2 0,0 0-3 16,0 0-2-16,11 14 2 16,-11-14 0-16,0 16-4 15,0-16 2-15,-6 17 0 0,6-17-3 16,-5 17 4-16,2-6-2 0,-1-4 2 16,-2 3-3-16,2-2-2 15,2 2 1-15,2-10 2 0,-8 12-2 0,6-4 3 16,2-8 0-16,-4 9-1 0,4-9 1 0,0 0-2 0,0 0 4 15,0 0-6-15,0 0 3 0,0 0 0 0,0 0 1 0,0 0-4 16,30-17 2-16,-22 5-2 0,7-3 0 0,2 0 1 16,-1-1-3-16,0 2-2 15,6-1 3-15,-6 0-2 16,5 2 2 0,-2 1 0-16,1 1 1 0,-3 5-2 15,-1-1 0-15,1 3 4 0,-1 1-4 31,0 2-2-31,2 2 3 16,-4-1-1-16,-4 6 1 0,-1-1 2 31,0 2-3-31,2-1-3 0,-4 6 5 32,-3-2-2-17,1 2 1-15,-5-2 2 16,5 2-4-16,-3 0 0 0,-2-1 4 0,4 2-1 0,-4-1 3 0,4-2 1 0,2 2-1 0,-3 1-1 0,6-2 0 0,2 1-2 0,4-2-2 0,-3 0-2 0,5-2-6 0,-1 2-10 0,4-6-9 0,-1 0-24 0,-2 0-86 15,7-2 47-15</inkml:trace>
  <inkml:trace contextRef="#ctx0" brushRef="#br0" timeOffset="57158.02">5473 9317 59 0,'0'0'18'0,"0"0"-8"0,-16 3-6 0,16-3 0 15,0 0-3-15,0 0 5 0,0 0-4 16,0 0-2-16,0 0 6 0,0 0-3 16,0 0 0-16,0 0-2 0,0 0 2 15,0 0 0-15,0 0 1 0,0 0 6 16,0 0 3-16,0 0-1 0,0 0 1 0,0 0 0 16,0 0 0-16,39 8-2 0,-26-7 0 15,6-1-1-15,0 4 0 578,5-4-2-578,-2 0 1 0,8 1 0 0,0-1-1 0,0 0-1 16,3 0-3-16,4 3 4 0,-3-3-3 0,2 0 1 0,-3 0-1 0,4 0 2 16,1 0-5-16,-4-3 2 0,4 6-2 0,3-3 0 0,-5 0 2 0,5 0-2 0,-2 0 0 15,1 0 0-15,1 3 2 0,5-3-3 0,-4 0 1 0,6 2-2 0,2-2 1 0,-2 0 0 16,1 0 2-16,4 3 0 0,-2-3-2 0,-2 0-1 15,1 0 1-15,-8 0-2 0,9 0 1 0,-14 0 1 0,2 0-1 0,-2 0-1 0,-3 0 3 0,-1 0-2 16,-2 3 2-16,-2-3-2 0,-2 0 2 0,-3 0-2 0,5 2 0 0,-6-2 0 0,-2 2 5 16,2 0-6-16,1-2 0 0,1 4 0 0,2-4 2 0,3 2-1 15,-3-2 1-15,2 2 0 0,5-2-2 0,0 0 2 0,2 0-2 0,6 0 0 16,-8 0 0-16,8-2 3 0,3 2-1 0,-4-2 1 0,3 2-4 0,-1 0 0 0,1-4 3 16,-5 4 1-16,-2-2-1 0,3 2-1 0,-8 0 2 0,5 0-2 0,-3-2-1 15,-1 4 0-15,0-4 2 0,-2 2-2 0,-4 2 2 0,-1-2 0 0,0 0-1 16,-2 0 1-16,0 0 0 0,-2 0 0 0,2 0 2 0,2 0-4 0,-2 0 0 15,4 0 1-15,-2 0 0 0,-3 0-1 0,0 0 0 0,7 0 2 0,0 0-2 0,-4 0 2 16,5 0-1-16,-2-2 1 0,2 2 0 0,2 0-3 0,-3 0 1 16,2 0 1-16,5 0 0 0,-4 0-2 0,5 0 3 0,-1 0-3 0,-4 2 3 15,5-2-3-15,-6 0 2 0,-3 2 3 0,-2-2-4 0,-5 0 1 0,4 4-2 0,-8-4-1 16,-2 0 2-16,6 2-1 0,-8-2 1 0,-2 2-3 0,0-2 2 16,3 3 0-16,-4-2 3 0,-11-1-3 0,16 6 2 0,-16-6-1 0,6 4 0 15,-6-4 0-15,0 0 2 0,0 0-2 0,0 8 0 0,0-8 1 0,0 0 2 16,-22 6 3-16,22-6 0 0,-26 2 1 0,8 0-4 0,2 1 3 0,-10-3 1 0,8 4-1 0,-6-3 1 0,-2 2 1 0,-4-3-3 0,0 3 3 0,0-3 0 15,-4 1 4-15,1-1-5 0,1 0 0 0,-5 0 0 0,-1 3 0 16,5-3 5-16,-4 0-8 31,-2 0 5-31,2-3-5 16,-3 3 4 0,-7 0-3-16,-4 0 1 15,6-1 1-15,-6-2 0 16,1 3 0-16,0-3-2 15,1 3-2 1,-4 0 4-16,-2-1-2 16,2-3-3-1,3 4 1-15,-4-3 0 16,4 3 3-16,-3 0-3 16,4-2 0-16,-1 2-1 15,2 0 0 1,-1 0 0-16,4 0-3 15,3 0 5 1,6 0-3-16,-5 0 0 16,6 0-1-16,-1 0 1 15,8 0 3-15,-4 0-2 0,6-2-1 16,7 2 2-16,-5 2-2 0,7-2 2 0,-2 0-2 16,3 0 1-1,1 0 1-15,15 0 2 0,-22-2 0 0,22 2-4 16,-23 0 2-16,23 0-3 0,-20 0 4 0,20 0-1 15,-17 2 0-15,17-2 0 0,-15 0-2 0,15 0-1 0,0 0 3 0,-16 0 0 16,16 0 0-16,0 0-4 0,0 0 2 0,0 0 0 0,-19-2 0 0,19 2-1 0,0 0 2 0,0 0 1 0,0 0-1 16,0 0-5-16,0 0 6 0,0 0-3 0,0 0-1 0,0 0-2 0,-16 0-6 0,16 0-8 0,0 0-7 0,0 0-11 0,0 0-13 0,0 0-98 0,0 0 50 15</inkml:trace>
  <inkml:trace contextRef="#ctx0" brushRef="#br0" timeOffset="79962.64">14176 9417 66 0,'0'-12'26'0,"0"12"4"0,0 0-5 0,0-13-9 15,0 13 6-15,0 0-3 0,0-12 4 16,0 12-6-16,0 0-3 0,0 0-1 16,0 0-4-16,0 0 3 0,0-14-4 0,0 14-1 15,0 0-2-15,0 0 2 0,0 0-2 16,0 0 2-16,0 0-3 0,0 0 2 16,0 0-3-16,0 0-1 0,28 22 3 15,-24-18 0-15,-4-4 1 0,13 10 2 16,-7-4 2-1,2-2-1-15,-8-4 3 16,14 8-7-16,-12-3 1 16,6-1 1-16,1 1 4 0,-9-5-6 0,9 6 0 15,-2-1 2-15,4-2 0 0,-11-3-2 16,18 6 0-16,-6-2 0 0,-4 0-2 0,3-1 5 31,1-2-2-31,3 5-6 0,-7-2 3 16,10-3 1-1,0 6-2-15,-2-7-1 16,2 4 0-16,8 0 1 0,0-2 0 16,-2 5-3-1,12-6 5-15,-2 2-1 32,-2 0 1-32,8-2-4 15,5 2 0-15,-4 1 1 0,9-4-3 16,-1 1 5-16,6-1-4 15,-2 0 3-15,-4 0-5 0,10 0 2 16,-2-1 3-16,-3 1-1 0,0-4 1 31,0 1-5-31,3 2 5 16,-5-2-3 0,5-1-1-16,-1 0 2 15,0 1 1-15,-2-1-1 0,-4-2-1 16,4 2 2-16,-5 1 2 15,6-2-9 1,-13 3 5-16,12-3-1 31,-4 2 0-15,-3-1 1 0,1 0 0-16,-3 2 2 15,-1 0-1-15,3 0-1 31,-11-1 0-31,5 0-3 16,-6 1 2-16,0-1 1 16,-2 3-1-16,-4-3 4 15,5 2 1-15,-8 1-3 16,-3-4-3-16,4 3 1 16,-7 1 1-1,1 0 2-15,-5 0 0 31,1-3-1-31,2 3 1 0,-8 0-4 16,-11 0 2 0,26-3 1-16,-11 3-3 0,-3 0 4 0,-12 0-1 15,20 0 1-15,-20 0 1 16,19-2-5 0,-19 2-1-16,10 0 2 0,-10 0 4 15,0 0-7 1,22 0 7-16,-22 0-3 0,0 0 0 0,13 0 2 15,-13 0 0-15,0 0-4 0,0 0 4 0,13-3-1 0,-13 3-2 16,0 0 2-16,0 0 0 0,0 0 1 0,0 0 3 0,0 0-5 0,19 0 3 16,-19 0-3-1,0 0 1-15,0 0-1 0,0 0 1 0,0 0 0 0,0 0 0 0,0 0-1 16,0 0-1-16,0 0 3 0,0 0-4 0,13 0 2 0,-13 0 1 16,0 0 0-16,0 0 0 0,0 0-1 0,0 0-1 0,0 0 2 0,0 0-1 0,18 3 2 0,-18-3-3 0,0 0 0 0,0 0 2 15,0 0 2-15,14 0-2 0,-14 0 0 0,0 0 0 0,0 0 0 0,0 0-2 0,8 2 0 0,-8-2 0 16,0 0-5-16,0 0-9 0,0 0-5 0,0 0-9 0,0 0-19 0,0 0-67 0,0 0 39 0</inkml:trace>
  <inkml:trace contextRef="#ctx0" brushRef="#br0" timeOffset="84836.16">5811 10837 4 0,'17'0'25'0,"-1"0"-15"0,0 0 4 16,3 0-5-16,7 0-2 0,6 0 0 0,-4-3 1 16,10 3-1-16,-1-1 1 0,7-3 2 15,1 3 1-15,7-5-1 0,-2 4-1 203,3-1 2-203,-1 2 1 0,1-3-2 16,6 2 0-16,-8 0-2 0,7-1-1 0,-4 0-1 0,-2 1 1 0,1-1 1 0,-4 3-2 0,3-3-4 16,-2 1 3-16,-5 2-2 0,-4-2 1 0,-5 2 0 0,-1 0-1 15,-2 0-1-15,-3 0 2 0,-4-2-3 0,-3 2 0 0,2 0 1 0,-9 0-2 16,3 0 2-16,1 0 0 0,-5 0 1 0,-2 0-3 0,-13 0 4 0,27-3-2 16,-18 3 0-16,-9 0 0 0,19 0-1 0,-19 0 1 0,17-1-1 0,-17 1 2 0,0 0-5 15,19 0-2-15,-19 0-9 0,0 0-10 0,12 0-17 0,-12 0-27 0,0 0 22 0</inkml:trace>
  <inkml:trace contextRef="#ctx0" brushRef="#br0" timeOffset="87426.53">10603 10322 164 0,'14'0'-11'0,"-2"2"0"0,4-2 0 0,-1 4 4 15,-2-4 2-15,3 0 3 0,0 0 4 0,3-4-6 16,-19 4 4-16,33-4-2 0,-17 1 5 16,2-2-2-16,-2 1 0 0,5-4 0 15,-2 0 0-15,-3 0-2 0,1-4 1 16,-4 0 1-16,5-3 3 0,-6-1 0 0,2-1 3 109,-2 2-7-109,-1-5 2 0,-4 1-2 0,-3-2 1 0,-3 1-2 0,8 0 3 0,-9 3-1 0,-5-1-2 0,5-2 1 16,-4 0 1-16,-1 0-2 0,2 2 1 0,-5-1-2 0,1 4 2 0,2-2-1 16,-2 0 0-16,-3 2 1 0,-1-2 2 0,6 5-2 0,-2 0 0 15,-4 0-2-15,2-2 4 0,2 2-3 16,-3 2 1-16,4-1-1 0,-4 0 2 15,3 1-2-15,-1 0 0 0,0 0 2 0,0 0-3 16,1 2 0-16,1 0 6 0,0 2-2 0,-3-2-1 16,4 0-4-1,5 8 5-15,-11-10-1 0,11 10-2 0,-11-10 3 0,11 10 3 16,-5-8-3-16,5 8 0 16,-7-7-2-16,7 7 1 0,0 0 0 15,-6-11 0-15,6 11-1 0,0 0 0 0,0 0 2 0,-6-6-4 0,6 6 1 16,0 0 0-16,0 0 0 0,0 0 0 0,0 0 0 0,0 0 0 0,0 0 1 15,0 0 0-15,0 0 0 0,0 0 2 0,0 0-1 0,0 0-3 0,0 28 3 0,0-28-2 16,0 13-1-16,0-13 4 0,0 15-4 0,0-15 2 16,0 13-2-16,0-13 2 0,-4 16 0 0,4-16 1 15,0 15 0-15,0-15-1 16,0 12-1-16,0-12 1 0,0 12 0 0,0-12 1 16,0 0-1-16,0 10 3 0,0-10 0 0,0 0 2 15,0 0 2-15,0 14 3 0,0-14 4 16,0 0 2-16,0 0-1 15,0 0 3-15,0 0-3 0,0 0-5 0,0 0 0 0,0 0-1 16,0 0 0-16,0 0-2 0,0 0-1 16,0 0 1-16,0 0-2 0,0 0 0 0,10-31-3 15,-8 20 2-15,-2 11-2 0,0-18 0 0,4 7 0 16,-4 11 0-16,0-20-3 0,4 11-1 16,-1-2 2-1,-3 11 1-15,0-20 1 0,4 13-4 16,-4 7 4-16,1-18-1 0,-1 18-1 0,4-12 2 0,-4 12-2 15,0-12 0-15,0 12 2 0,4-11-4 0,-4 11 2 16,0 0 0 0,0-12 1-16,0 12-2 0,0 0-1 0,3-11 4 0,-3 11-2 15,0 0-1-15,0 0 0 0,0 0 1 0,0 0 0 16,4-10-3-16,-4 10 6 0,0 0-2 16,0 0-1-16,0 0 0 0,23 4-1 0,-23-4 3 15,14 6-2-15,-2-3-2 16,-1 2 3-16,1 1-3 0,5 2 0 15,-2-4 4 1,1 4-3-16,0-3 6 0,-1 2-4 0,2-2-2 31,-5 0 1-31,0 3-1 0,-1-4 3 0,-1-1-5 16,1 2 0-16,-2 1-6 0,-9-6-11 0,14 8-5 0,-14-8-20 16,0 0-34-16,0 0 26 0</inkml:trace>
  <inkml:trace contextRef="#ctx0" brushRef="#br0" timeOffset="97331.08">8995 10865 8 0,'18'0'3'0,"-2"0"8"0,0 0-4 15,6 0 3-15,-6-3-1 0,1 3 0 0,-1 0-4 16,-1-2 4-16,1 2-1 0,-16 0 1 15,29-2 3-15,-13-2-6 0,-1 2 1 16,2 2-3-16,-1-3 3 0,1 2-2 0,-1-2 1 16,-16 3-3-16,27-3 0 0,-10 2-1 15,-17 1-1-15,20 0 1 0,-8-4 0 0,-12 4-2 16,0 0-2-16,23-3 0 0,-23 3 0 16,19 0-5-16,-19 0-4 0,0 0-12 15,17 3-12-15,-17-3 12 16</inkml:trace>
  <inkml:trace contextRef="#ctx0" brushRef="#br0" timeOffset="100259.12">6084 12082 89 0,'0'0'2'0,"0"0"4"0,-15-2 5 0,15 2 2 15,0 0 1-15,0 0 1 0,0 0-4 16,0 0 4-16,0 0-5 0,0 0 4 15,0 0-5-15,0 0 1 0,0 0-4 0,0 0 2 16,0 0-2-16,43 2 3 0,-43-2 1 16,25 0-4-16,-13 3 0 0,6-6 1 15,-2 6-2-15,9-3 1 0,-2 0-2 16,10 0 5-16,-1 0-5 0,5-3-1 16,7 1-1-1,2-1 2-15,2 0 0 16,1-2 2-16,4 1 2 15,3-1 1 1,-4 2-2-16,0-2 2 16,2-2 0-16,-6 3-4 15,-3-3 2 1,-2 5 1 0,1-1-2-16,-11-2-1 15,-2 5-1-15,-2-4 2 16,-2 1-2-1,-1 2 0 1,-6-3-1-16,-1 2 0 0,0 2-3 16,-2-4 4-1,-1 3-3 1,-4 1-1-16,-12 0-3 0,23 0 4 16,-23 0-3-1,21-3-1-15,-21 3-4 0,16 0-5 0,-16 0-4 16,15 3-4-16,-15-3-10 15,8 1-17-15,-8-1-51 0,0 0 33 0</inkml:trace>
  <inkml:trace contextRef="#ctx0" brushRef="#br0" timeOffset="101470.1">7069 13234 2 0</inkml:trace>
  <inkml:trace contextRef="#ctx0" brushRef="#br0" timeOffset="101665.61">7069 13234 11 0,'0'0'11'0,"15"0"-4"0,-15 0 3 0,0 0 4 16,0 0-1-16,0 0-4 0,19-2 2 16,-19 2 2-16,0 0-2 0,16-2-2 0,-16 2 3 15,17-2 1-15,-17 2-3 0,27-4-3 16,-13 4 2-16,2 0-4 0,6 0-1 16,2 0 3-16,4 0 0 0,4 0-3 0,5 0 1 15,0 0-5-15,9 0 5 16,6 0-4-16,-7 4 1 0,4-8 2 0,3 8 1 15,-2-4-5-15,-5 2 0 0,-4-2 3 0,-5 2 3 16,-1-2-8-16,-6 0 2 0,2 2 1 16,-8-2-2-16,-2 3 0 0,2-3-4 15,-7 0-6-15,1 4 1 0,-5-4-3 0,3 1-7 16,-6 2-37-16,-9-3 19 0</inkml:trace>
  <inkml:trace contextRef="#ctx0" brushRef="#br0" timeOffset="103727.48">7680 14353 137 0,'0'0'-7'0,"-13"-3"3"0,13 3-2 0,0 0 1 15,0 0 5-15,-20 3 1 0,20-3 4 16,0 0 0-16,-12 0-3 0,12 0 3 0,0 0-1 16,0 0 3-16,0 0-5 0,0 0 0 15,-18 3 0-15,18-3 1 0,0 0-3 16,0 0 2-16,0 0 2 0,0 0 1 16,0 0 1-16,0 0 1 0,0 0 1 15,0 0 1-15,0 0-2 0,35 12 0 203,-20-10-4-203,3 1 1 0,4 0 0 0,4-1 1 0,8-2-1 16,-1 0 0-16,3 0 0 0,12 0-5 0,1 0 5 0,2-2 2 0,4-1-1 0,3 3 0 0,4-5-5 16,6-1 8-16,-6 2-1 0,2 2 3 0,-10-4 2 0,-4 1 3 15,-3 2 5-15,-11-2-3 0,-4 4-5 0,0-2 3 0,-4 0-5 16,-1 1-3-16,-6-1-3 0,-5 2-9 0,1-3-12 0,-6 4-18 0,-11 0-34 0,12-6-22 15,-12 6 31-15</inkml:trace>
  <inkml:trace contextRef="#ctx0" brushRef="#br0" timeOffset="105421.86">16515 13024 79 0,'8'-18'0'0,"-8"2"-2"0,4 0 4 16,0 2 10-16,0 2 11 0,-4 0-2 16,2 0-1-16,0 0-5 0,-2 12 4 0,4-20 1 15,-4 13 1-15,0 7-2 0,0-17 0 16,0 17-4-16,6-11 0 0,-6 11 4 0,0 0-3 15,0 0 1-15,0 0 4 0,0 0 0 16,0 0-3-16,0 43 1 0,-6-26-1 16,2 7 1-16,-4 8 1 0,0 0-2 15,-7 16-1-15,0 1-2 0,-5 9 1 16,-2 2-5-16,-1 2 4 0,-18 24 1 0,5-2-2 16,1 0-1-16,2-15-3 0,3-9-1 0,-2 23 4 15,0-19 0-15,6-6-2 0,3-4-1 16,0 3 1-16,3-10 1 0,6-2 0 15,-1 0 0-15,0-3-3 0,5-6 0 16,0 1 10-16,0-2-7 0,6-3-9 16,0 1 1-16,-6-6 4 0,10-2-9 0,0-4-9 15,0 1-5-15,-5-2-16 0,5-6-7 16,5 2-22-16,-5-6-24 0,0 0-107 16,10-6 65-16</inkml:trace>
  <inkml:trace contextRef="#ctx0" brushRef="#br0" timeOffset="106045.98">17187 13569 484 0,'-14'-9'-28'0,"14"9"5"0,-4-8 6 0,4 8-1 15,-10-7 6-15,10 7 1 16,0 0 3-16,-8-9 0 0,8 9 4 0,0 0-1 16,0 0 9-16,0 0 1 0,-23 14 2 15,15-4-1-15,1 4-2 0,-1 6 1 16,-4 2 4-16,2-1-4 0,2 7 4 0,0 1-4 109,-3 1 1-109,-5 2-2 0,5 0-5 0,3-3 4 0,-2-1 0 0,2 3-3 16,-2-6-5-16,6-2-6 0,-1-5-11 0,1 2-6 0,4-4-8 0,0-1-74 0,0-6 37 16</inkml:trace>
  <inkml:trace contextRef="#ctx0" brushRef="#br0" timeOffset="106276.8">16436 13434 303 0,'-8'-1'-1'0,"8"1"2"0,-9-5-2 16,9 5 0-16,0 0 9 0,0 0 2 15,0 0 2-15,0 0 3 0,28-12-2 16,-12 8 1-16,6 2-2 0,8-2 3 0,4 3-7 16,-3-2 3-16,16 1 0 0,-1 0 2 15,10 0 3-15,-2 2 2 0,4-4 2 16,4 4-2-16,-2-2 1 0,-6 2-1 0,0 0-1 15,-1 0-3-15,-4 2 0 0,-3 2-8 16,-2-2 0-16,-7 0-3 0,-2 0-12 16,-3 1-9-16,-6 2-13 0,1 1-16 15,-4-4-16-15,-1 4-88 0,-3-5 51 0</inkml:trace>
  <inkml:trace contextRef="#ctx0" brushRef="#br0" timeOffset="106852.98">17247 13793 387 0,'0'0'-26'0,"-7"-8"5"16,7 8 2-16,0 0 5 0,-4-12 6 0,4 12 7 16,0-13 4-16,0 13-1 0,0-15 1 15,0 15 6-15,4-13 2 0,3 9-2 0,-7 4 2 16,16-12 4-16,-12 8-1 0,6-2-1 16,-10 6-1-16,27-1-1 0,-15 1 0 15,3 1-1-15,2 5-4 0,-4-1-3 16,2 2 6 78,2 3-5-94,2 4 3 0,-7 0 0 0,3 5-3 0,-7-2-5 15,2 1 4-15,-2 0-2 0,-4 1 1 0,0-2 1 0,3 1-1 0,-7-4 2 0,-7 1-2 0,3 0 0 16,4-2 2-16,-4-2-2 0,0-3-1 0,-4 2-2 0,6-2 1 15,2-8 2-15,-8 8 0 0,8-8-1 0,0 0-2 0,0 0 2 0,0 0 2 0,0 0-1 0,10-30-4 0,2 18 2 0,3-2 0 16,1 0 0-16,-5-1-2 0,9 0 3 0,-2 1 1 16,1 0-3-16,0 0 1 15,-2 0 0-15,6 4 0 0,-9-4-3 32,2 6-6-32,-1-1-4 15,-3 1-14 1,-1 4-8-16,1-4-14 0,-6 3-77 15,-6 5 43-15</inkml:trace>
  <inkml:trace contextRef="#ctx0" brushRef="#br0" timeOffset="107275.88">18005 13948 308 0,'19'-16'-24'0,"-19"16"4"16,12-12 6-16,-12 4 10 0,0 8 7 15,4-11 7-15,-4 11 2 0,4-16 0 16,-4 9 0-16,0 7-3 0,-8-13-1 16,8 13-3-16,-12-9 6 0,1 6 2 0,11 3-6 15,-26-5 4-15,7 6 3 0,2 3-6 16,-2-1-3-16,-4 3 4 0,1 2-3 0,-1 3-1 16,3 1 4-16,1 0-2 0,1 3-1 15,0-1-4-15,5 1 0 0,0 4 3 16,7-6 0-16,1 2 2 0,5-3-3 15,0 0 2-15,0 1-1 0,5-1-3 0,1-5 4 16,7 3-6-16,0-4 3 0,1-1-3 16,-5-4 3-16,8-1-1 0,-17 0-2 0,31-5 2 15,-12-2-3-15,-5-3 3 0,2-1-4 16,3-2 2-16,-6 1 0 0,1-2-1 16,-5 2 1-16,0 4-4 0,1-1 3 15,-6 0-4-15,4 5 1 0,-8 4 2 0,10-8-2 16,-10 8 1-16,0 0 2 0,23 12-3 15,-19-2 2-15,0 4 2 0,0-1-1 16,3-2-1-16,1 5-8 0,0 1-4 16,0 0-8-16,2-1-6 0,-2 2-8 0,-4-4-8 15,0 0-56-15,3-2 34 0</inkml:trace>
  <inkml:trace contextRef="#ctx0" brushRef="#br0" timeOffset="107769.95">18269 13993 281 0,'0'-8'-1'0,"0"8"1"0,4-15 1 16,-4 15 5-16,4-14 4 0,-4 14 1 0,0-11 2 16,0 11 2-16,0 0-5 0,0-15 1 15,0 15-4-15,0 0 2 0,0 0-4 16,0 0 0-16,0 0 1 0,0 0 0 0,-34 19 0 15,34-8-2-15,-8 2-1 0,4-1 2 16,1 4-1-16,-1-5-2 0,0 5 2 47,4-3-4-47,-4-2 1 0,0 1 3 0,0 2-1 0,4-4 1 16,-5 0 2-16,5-10 0 0,-2 12 0 0,2-12 0 0,0 0-2 0,0 0-1 0,0 0 1 0,0 0-2 0,0 0-2 15,0 0 0-15,7-48 0 0,-3 31 3 16,4-3-4-16,-4 0 1 0,7 3 2 0,-3-3-3 15,4 1 3-15,2 4 2 0,-3 5 0 16,1-4 1-16,3 6-5 0,1 4 0 16,-6-1 1-16,6 5 3 0,3 0-5 15,-6 3 3-15,6 3-1 0,-10 2 0 16,9 2 2-16,-8 2-5 0,2 1 4 31,-4 2-2-31,-1-1 1 0,1 5-1 16,-4-2 5-16,0 1-4 15,-4-4-9-15,0 1-8 0,4 1-7 16,-4-1-12-16,0-2-12 16,0-1-82-16,0-1 44 15</inkml:trace>
  <inkml:trace contextRef="#ctx0" brushRef="#br0" timeOffset="109965.36">8109 14576 37 0,'-10'9'7'0,"4"-1"2"15,-4 4-4-15,-2 1 4 0,-3 3-1 16,2 3 1-16,3-2-1 0,-3 3-2 16,0 0-1-16,-1 0 1 0,5 0 0 0,-2 3-1 15,1-3 1-15,-1 0-2 0,3 0 3 16,0-3-2-16,1 1-2 0,2-4 3 16,-2 0-2-16,3-2 2 0,2-2-3 0,-2 0 0 15,4-10-6-15,4 13-3 0,-4-13-8 16,0 0-7-16,0 0-21 0,0 0 14 15</inkml:trace>
  <inkml:trace contextRef="#ctx0" brushRef="#br0" timeOffset="110253.16">8185 14508 115 0,'11'-10'3'0,"4"0"-2"0,-9 3 4 15,4-1 2-15,-4 0 2 0,1 3-2 0,-2-2-2 16,-5 7 2-16,15-8 1 0,-15 8 7 15,0 0 5-15,21 5-3 0,-15 3 2 16,0-1-1-16,1 6-4 0,-2-1 3 16,5 6-2-16,-5 2-3 0,2 0 2 0,3 0-3 15,-4 5 4-15,4-2-3 78,-3 3-1-78,8 2-2 0,-6 3-1 0,4-4 2 0,-1 3 0 16,4-3-4-16,-1 1-5 0,2-5-11 0,-1 1-9 0,-1-3-21 0,-7-1-80 0,3-5 41 0</inkml:trace>
  <inkml:trace contextRef="#ctx0" brushRef="#br0" timeOffset="110436.63">8016 14865 316 0,'0'0'-16'0,"-5"-9"2"0,5 9 1 16,0-11 3-16,0 11 4 0,0 0 4 0,16-17 0 16,-10 13 3-16,9-2-3 0,-3 1 3 15,4 0-3-15,1-1 2 0,-1 5-2 16,6-4 0-16,-6 2-5 0,5-1-7 16,-4 0-14-16,5 1-40 0,-2 3 23 15</inkml:trace>
  <inkml:trace contextRef="#ctx0" brushRef="#br0" timeOffset="111196.04">8553 14710 182 0,'0'0'0'16,"7"-12"4"-16,-7 12 3 0,0 0 2 0,7-8 2 15,-7 8 6-15,0 0-1 0,0 0-5 16,0 0 1-16,0 0 0 0,0-12 0 16,0 12-4-16,0 0 1 0,0 0-1 15,0 0 0-15,0 0 1 0,0 0 0 0,0 0 2 16,-3 38-6-16,3-29 2 0,3 3-1 16,1 1 0-16,-3-1 1 0,3 4 1 15,3-5 1-15,3 8-3 0,-3-7-1 0,2 4 3 16,2-2-4-16,0-2 0 0,1 0 1 15,-2-4-1-15,5-1 2 0,-3 5 1 0,0-8-4 16,3 1-3-16,-3-5 4 0,2 0-1 16,-14 0 6-16,23-8-8 0,-8 2 2 15,-7-2-3-15,2-6-3 0,1 2 3 0,-4-2 0 16,2 2 3-16,-2-6-9 0,1 2 6 16,-2 3 0-16,-4 5-2 0,7-5 1 15,-8 3 1-15,6 0-2 0,-3-1 1 0,3 4-1 16,-7 7 1-16,4-12-2 0,-4 12 1 15,5-10-2-15,-5 10 4 0,0 0-2 16,0 0 1-16,0 0 3 0,0 0-6 16,0 0 4-16,0 0-2 0,15 28 4 15,-13-22-3-15,4 4 2 16,-2-2-3-16,2 2 1 0,2 1 2 16,-1-3 1-16,0 4 0 0,-2-3-2 0,2-1 5 15,1-1-2-15,-2 1-1 0,0-4-1 16,-6-4-1-16,17 8 1 15,-6-5 0 1,-11-3-1-16,20-3 1 0,-20 3 2 16,16-8-3-16,-6 1-4 15,-2-3 2-15,3-2-1 16,0-3 1-16,-5 0-2 16,4-5-5-16,0-1 9 0,-6 0 0 15,4-2-2 1,-4-2-1-1,3 2 5-15,-3 2-1 0,-1 2 1 0,1 2 2 16,0 2-3 0,-2 0 1-16,2 5-4 15,-4-4 2-15,4 5-2 0,-4 9 0 0,2-16 2 16,-2 16-2-16,0-8 0 0,0 8 4 0,0 0-1 0,0 0 2 0,0 0-3 16,0 0 0-16,0 0 0 0,0 0-3 0,0 0-4 0,0 0-8 0,0 0-8 0,0 0-9 15,0 0-13-15,0 0-64 0,0 0 37 0</inkml:trace>
  <inkml:trace contextRef="#ctx0" brushRef="#br0" timeOffset="111475.97">9153 14436 280 0,'0'0'-16'0,"0"0"1"15,0 0 2-15,0 0 4 0,0 0 4 16,0 0 5-16,0 0 1 0,0 0 1 0,-10 29 3 15,8-18-2-15,2 1-2 0,0 1 0 16,0 2 1-16,-4-1 1 0,8 4 1 16,-4 2 0-16,2 0 3 0,-2 2-3 15,4 1 3-15,-4-3 0 0,2 0-4 0,2 0 1 16,-4 0 0-16,4 0 0 0,-4-3 1 0,3-3-5 16,-3-4 2-16,0 4-1 0,0-1 2 15,4-4 4-15,-3 1-3 0,-1-10-3 16,10 16-10-16,-9-11-12 0,10-4-12 15,-1 2-52-15,-10-3 29 0</inkml:trace>
  <inkml:trace contextRef="#ctx0" brushRef="#br0" timeOffset="111786.93">9120 14670 210 0,'0'0'-13'0,"-5"-10"-3"0,5 10 3 0,-10-10 9 0,10 10 6 0,0 0-2 15,11-16 4-15,-11 16-4 0,17-6 4 16,-7 3-3-16,0-2 3 0,2 3-1 16,-12 2-1-16,26-5-2 0,-10 5 2 0,-3-3 0 15,-13 3 0-15,31 0-3 0,-15 0 0 16,1-2-3-16,-5 2-5 0,-12 0-4 15,31 0-10-15,-18 0-25 0,0 0 17 16</inkml:trace>
  <inkml:trace contextRef="#ctx0" brushRef="#br0" timeOffset="112212.37">9500 14645 121 0,'0'0'-7'16,"11"5"4"-16,-11-5 0 0,0 0 3 0,0 0 7 15,0 0 0-15,0 0-1 0,-27 10 2 16,19-2-2-16,0-3-2 0,-1 3 3 16,3-1-4-16,0 3 5 0,2 0 1 15,2 0 1-15,-3 0 0 0,5 3-4 16,0-13 3-16,5 19 2 0,-3-6 5 15,6-4-3-15,0 5 3 16,6-2-3 15,0 0 0-31,6-4 0 0,2-3-2 0,5 3-2 16,-4-4-2-16,5-1 2 0,-4-3-2 16,-2 2-2-1,1-2 2-15,-2-2-1 0,2-5 2 16,-7-1-2-1,1-1 0 1,-7-5-3-16,-4 2 0 16,-2-8 2-16,-8 2-3 0,-2-1 4 0,-4-2-10 15,-7 2-2 1,-2-1-6-16,-1 1-10 0,-1 7-9 16,2-1-11-1,-1 6-56-15,3 1 34 16</inkml:trace>
  <inkml:trace contextRef="#ctx0" brushRef="#br0" timeOffset="114970.04">18863 13848 231 0</inkml:trace>
  <inkml:trace contextRef="#ctx0" brushRef="#br0" timeOffset="115372.13">18875 13837 206 0,'6'-9'-2'0,"-6"9"6"0,8-8 5 0,-8 8 4 0,0 0-1 16,0-8 1-16,0 8 1 0,0 0-2 16,4-10 2-16,-4 10-3 0,0 0 0 15,0 0-4-15,0 0 2 0,0 0 0 0,-18-8-4 16,18 8 1-16,0 0 0 0,0 0-1 16,-31 8 0-16,31-8-1 0,-12 4 1 15,1 2-4-15,11-6 1 0,-8 8 1 16,8-8 2-16,-13 10-1 0,12-3-2 0,1-7 1 15,-4 12 2-15,4-1-2 16,0-11 4-16,4 18-5 0,-3-8-1 16,4 0 2-16,-1 0-4 0,0 2 2 15,4 0 1 1,-1 1-2-16,1-1 2 16,-4 4 3-1,4-1-3 1,-1 2 0-16,1-2 0 15,-8-1 1 1,8 1-1-16,-8-2 0 0,4 3 0 16,-8-5 1-1,0 2-3-15,0-2 2 0,-4 1 1 16,-3-1-1-16,-1-6 2 16,-7 2-2-16,5-3 0 15,-2 2-6 1,-8-2-13-16,10-4-5 15,-7 0-10-15,6-2-8 16,-3 0-78-16,6-4 40 0</inkml:trace>
  <inkml:trace contextRef="#ctx0" brushRef="#br0" timeOffset="116044.21">18961 13853 309 0,'0'0'-10'0,"10"-8"3"0,-10 8-2 0,12-8 3 0,-12 8 5 0,10-5 5 0,-10 5-2 0,0 0 6 0,4-8-2 0,-4 8 4 0,0 0-4 0,0 0 1 15,0 0-1-15,0 24 1 0,0-24 2 16,-8 22-5-16,3-10 4 0,4 4-4 0,-7 2 0 16,4-2 2-16,-2 1 0 0,2 2-5 31,-1-2 6-31,1-1 0 0,0-5-6 0,-1 2 3 0,1-1-2 0,0-1 2 0,4-11 7 16,-4 14 2-16,4-14-4 0,-2 7-1 15,2-7-4-15,0 0 2 0,0 0-2 0,0 0 1 16,0 0 0-16,2-41-3 0,2 23-3 15,0-2 3-15,-4 3-1 0,9-4 2 16,-5 1 0-16,1 4-1 0,3 1-1 16,-2-1-1-16,2 4 0 0,-3-1 0 0,4 1-1 15,-5 1 1-15,4 4 1 0,3-3-7 16,-7 6 8-16,-4 4 0 0,19-4-3 16,-19 4-1-16,0 0 0 0,20 8 3 15,-14-4-3-15,-2 4 1 0,4 1 1 16,-4-2 2-16,3 5-3 0,-3-2-1 0,0 1 1 15,-4 1-1-15,4-3 0 0,-4 1 0 0,4-2 1 16,-4-8 1-16,4 14 1 0,-4-14 3 16,5 15-1-16,-5-15 1 0,2 8 0 15,-2-8-3-15,0 0 1 0,0 0-3 16,0 0 1-16,0 0 0 0,21-27 2 0,-16 17-5 16,-1 0 5-16,0 1-3 15,10-4-1 1,-4 6 0-16,-2-4 1 0,2 1 2 15,3 3 1-15,-1 2-2 0,-1-1 1 16,1 1-3 0,-2 2 4-1,-10 3-7-15,27 3 3 0,-15 1 3 16,3-3-1-16,-7 5-4 0,1-1 1 16,0 2-5-16,-5 1-2 15,6 0-3-15,-6-2-2 0,-4-6-2 0,5 16-4 0,-5-6-6 16,5-6-8-1,-5-4-7 17,0 16-52-32,0-16 32 0</inkml:trace>
  <inkml:trace contextRef="#ctx0" brushRef="#br0" timeOffset="116147.17">19456 13802 255 0,'0'0'-2'0,"12"-9"-3"0,-12 9 3 0,7-5 7 0,-7 5 6 0,0 0 7 0,0 0 1 0,16 14 0 0,-12-6-5 0,-4-8-1 16,0 18 0-16,0-5 2 0,0-5-7 0,-4 5 4 15,0 1-4-15,0-2-1 0,4-2-5 16,-4 2-5-16,-3 2-3 0,3-8 0 16,0 4-10-16,4-10-13 0,-8 16-16 15,8-16-59-15,-7 4 35 0</inkml:trace>
  <inkml:trace contextRef="#ctx0" brushRef="#br0" timeOffset="116347.16">19456 13536 264 0,'4'-12'-14'0,"0"1"1"0,4 0 2 0,-1 1 1 16,-3 3 1-16,4-1 0 0,0 0 2 16,-8 8 1-16,10-12 1 0,-10 4-4 15,0 8-2-15,14-7-2 0,-14 7-1 0,0 0-9 16,13 3-15-16,-13-3 13 0</inkml:trace>
  <inkml:trace contextRef="#ctx0" brushRef="#br0" timeOffset="116621.06">19771 13510 100 0,'4'6'4'0,"4"2"3"15,-7-2 4-15,4 5 9 0,-5-2 2 16,4 3-1-16,-8 3-4 0,-1 2 0 16,4 5-1-16,-7-1-1 0,-2 2-3 0,6-1 1 15,-5 6 3-15,-4-1-7 0,7 4 1 16,-3-5-1-16,1 4 2 0,0-5-3 16,7 2-2-16,-5-2 4 0,2-2-3 0,8-2 1 15,-4 2-4-15,6-3 3 0,-1-3-2 16,3 2 0-16,5-6 0 0,-7 2-5 15,15-5-7-15,-10 1-11 0,2-6-8 16,0-1-9-16,2-1-71 0,-15-3 36 0</inkml:trace>
  <inkml:trace contextRef="#ctx0" brushRef="#br0" timeOffset="116910.97">19716 13794 255 0,'0'0'-22'15,"0"0"4"-15,0 0 2 0,0 0 6 0,23-9 2 16,-23 9 0-16,21-3 2 0,-10 2 1 16,-11 1 4-16,22-5-5 0,-6 2 1 0,-5 0 0 15,8 3 0-15,-3-2 0 16,-2 2-1-16,5 0-6 0,-3-3-8 0,-16 3-13 15,28 0 11-15</inkml:trace>
  <inkml:trace contextRef="#ctx0" brushRef="#br0" timeOffset="117047.12">20000 13800 80 0,'0'0'-6'16,"0"0"0"-16,-4 10 4 0,4-10 3 15,-5 10-1-15,5-10 7 0,-2 14 5 0,-2-3 4 16,0-3-4-16,0 4 0 0,4 1-3 16,-4-3-1-16,-1 4 0 0,4 0 3 15,-3-2-6-15,0 0-5 0,-6 0-5 0,10 0-7 16,-4-2-13-16,4 1-18 0,0-11 15 16</inkml:trace>
  <inkml:trace contextRef="#ctx0" brushRef="#br0" timeOffset="117296.9">20065 13617 108 0,'4'-12'-4'0,"-1"-1"-1"0,1 3 3 0,0 1 3 0,0 1-1 0,0-1 1 16,3 1 2-16,-7 8 0 0,8-15 1 15,-8 7-2-15,0 8-2 0,8-9-10 16,-8 9-9-16,9-11-9 0,-9 11 9 0</inkml:trace>
  <inkml:trace contextRef="#ctx0" brushRef="#br0" timeOffset="118100.85">20120 13785 94 0,'0'0'6'0,"-9"8"0"15,9-8 3-15,0 0 4 0,0 0 3 0,0 0-3 16,0 0 0-16,0 0-2 0,-12 1 1 16,12-1 1-16,0 0 0 0,-15 11-5 15,7-4 2-15,4 1-3 0,-3 2 0 0,-1 1 1 16,4 1 1-16,0 0-2 0,0 1-2 15,2 5-1-15,-2-4 3 0,0 0-1 16,4 4 0-16,0-3-1 0,4 2 0 0,2-3-1 16,-2 0 3-16,4 0-6 0,7 0 3 15,-7-3-1-15,7-3 0 0,-7-1 2 16,10-3-2-16,-6-2 0 0,3-4-3 0,-15 2 0 16,32-8 0-16,-16-2 2 0,-5-2-2 15,7-2-2-15,-6-1 4 0,3-1-4 16,-7 1 1-16,4 1 4 0,-5 0-5 0,-3 2 2 15,4 2 0-15,0 0-4 0,-6 2 1 16,2-1-1-16,0-2-1 0,-4 11 3 16,0-14-5-16,0 14 2 0,-8-12 0 0,8 12 0 15,-10-11-3-15,10 11 4 0,-12-4-2 16,12 4 2-16,-11-7-2 0,11 7 4 16,0 0-3-16,0 0-2 15,0 0 2-15,-19 0 1 0,19 0-1 16,0 0 5-16,0 0-1 0,0 0-2 0,0 0 3 15,0 0 0-15,0 0 4 0,0 0-2 0,46-6 1 16,-36 2 1-16,2 0 0 0,3 1 1 16,2 2 0-16,-2-5 6 0,8 2 0 15,-5 3 0-15,2-2-2 16,3 1 0 0,-7 0-2-1,9 2 1-15,-6 0 0 0,2 2 0 16,-7 0-6-16,4 2 3 15,0 2 3-15,-2-1-7 0,-2 2 1 16,-3 1 0-16,-3 1-2 0,0-1 0 0,-1 3 1 0,-6-1-1 16,2 1 1-1,-3-2-4 1,0-9 4-16,-4 18-3 0,4-18 1 0,-4 12-3 0,1-4 4 16,3-8-2-16,-8 6-1 0,8-6 1 0,0 0 1 15,0 0-1-15,0 0-1 0,0 0 1 0,0 0-3 0,0 0 1 0,0 0 2 0,23-26-1 16,-11 19-1-16,-2-1 3 0,2 3 0 0,3-2-1 15,4 4 0 1,-2-2 2-16,2 5 1 16,1 0 7-1,1 3 0-15,-1 2-1 0,3 4-1 16,-5 2 1-16,1 0-4 0,-3 5 3 0,-3-2-3 16,2 4-8-16,-6 0-2 0,1 2-9 0,-2-2-10 15,-7-1-17-15,3-1-53 16,-1-1 33-1</inkml:trace>
  <inkml:trace contextRef="#ctx0" brushRef="#br0" timeOffset="118568.35">21711 13653 235 0,'0'0'-14'0,"14"-5"5"16,-14 5-4-16,0 0 6 0,0 0 1 15,0 0 26-15,14 10-3 0,-14-10-1 16,8 18-2-16,-8-9-3 0,0 6 0 0,0 1 1 15,-4 0-4-15,0 5 1 16,4-1-3-16,-3 0 1 0,-4 3-5 16,3-5-1-16,-1 1-8 15,-6 1-7-15,5-5-4 16,2-1-6-16,-3 0-10 16,3-6-42-1,-1 2 26-15</inkml:trace>
  <inkml:trace contextRef="#ctx0" brushRef="#br0" timeOffset="118842.92">21469 13398 199 0,'3'-13'-7'0,"2"2"0"0,3 2-1 0,10 0 1 0,-2-2 3 16,6 3 8-16,5 3 1 0,6 1 14 16,1 0 0-16,7 4-1 0,3 4 2 15,1 2-3-15,9 8 1 0,3 0 2 16,-6 4 0-16,-2 4 4 0,4 4-4 0,-3 3-2 15,-5-1-1-15,-9 5-1 0,-1-1-3 16,-5 6 1-16,-7-2-1 0,-8-2-4 16,-7-2-1-16,-3 6 2 0,-10-4-1 15,-3 2 0-15,-11-4 0 0,0 3-2 0,-13 1-3 16,-1-7-4-16,-8-2-3 0,1-2-3 16,1-2-7-16,-5-3-5 0,9-4-2 0,1-5-4 15,0-1-3-15,8-3-2 0,-2 2-10 16,4-5-4-16,5-4-61 0,8 3 36 15</inkml:trace>
  <inkml:trace contextRef="#ctx0" brushRef="#br0" timeOffset="119506">22176 13824 258 0,'7'-8'-18'16,"9"2"6"-16,-6-2 1 0,1 0 7 16,-3 2 4-16,0 0 6 0,-8 6 22 15,12-9-9-15,-5 4-1 0,-7 5-1 0,8-10-5 16,-8 10-1-16,13-5-5 0,-13 5 1 16,0 0-3-16,0 0 1 0,0 0 2 15,0 0-2-15,0 25 1 0,0-13 1 16,0-2-1-16,0 2-1 78,4 4-1-78,-3-3 1 0,-1 2-1 0,4-1 1 0,-4 1-4 16,11 1 4-16,-4-7-3 0,2 5 3 0,2-6 2 0,2 2-8 0,-1-3 4 0,3 0-1 15,-3-3-2-15,2-4 3 0,6 2-4 0,-20-2 4 0,30-6-2 0,-14-2 1 0,-2 0-4 16,4-2 0-16,-2-3 1 15,-8 4 2-15,6-1-2 16,-3 2 0-16,0-1 1 16,-3 4-3-16,0-3 0 0,-8 8 1 15,10-8 1-15,-10 8 2 16,0 0-3-16,0 0 3 0,0 0-2 0,0 30 4 16,-8-10-1-1,2 2 2-15,2 8-3 0,-4 4-1 16,-2 3 2-16,-2 4 3 15,2 5-4-15,0-1 5 0,-3 3-1 16,-3-1-2-16,1-2 0 0,-3-2 3 16,2-3-4-1,-6-4 3-15,6-10-3 0,-6 5-2 16,3-10 1 0,-4 1 4-16,-3-6 0 15,3-6-6-15,-5-2-6 0,1-4-8 0,1-1-3 16,-1-6-3-16,4-1-5 0,1-4-6 15,0-2-6 1,0-2-71-16,7 0 37 16</inkml:trace>
  <inkml:trace contextRef="#ctx0" brushRef="#br0" timeOffset="119997.1">22565 13876 267 0,'8'-6'-20'0,"-8"6"6"0,19-8-2 16,-19 8 2-16,16-2 1 0,-16 2 10 0,15 0-2 16,-15 0 2-16,18 10 0 0,-14-4 4 15,0 3 0-15,3 2 0 0,-7-2-1 16,1 2 3-16,-1 1-4 0,-1 2 0 16,-6 0 3-16,7-2 2 0,-4 1-4 15,0-4 2-15,-2 3-3 0,4-4 6 16,-2 2-4-16,4-10 4 15,-6 14-2-15,-2-7 0 32,8-7-1-32,0 0-1 0,0 0 1 0,0 0-2 15,0 0 0-15,0 0-1 0,0 0 2 0,20-36-1 0,-10 27-1 16,1-5 1-16,1 2 0 16,3-1 1-16,-5 4-3 15,1 1 1-15,12 0 2 16,-11 0 2-1,2 4-4-15,5 0 1 16,-3 0 1-16,-1 2 0 0,1 4-2 16,1-2 2-1,-5 5-1-15,-4 2 2 16,9-1-3-16,-9 1-1 0,3 1 2 0,-3 3-2 16,-7-3 3-16,6 2-3 0,-7 4-3 15,3-1-2 1,-3-4-6-16,0 5-6 0,0-5-37 0,0 3 19 15</inkml:trace>
  <inkml:trace contextRef="#ctx0" brushRef="#br0" timeOffset="120075.92">23228 14034 131 0,'0'0'-45'0,"4"-14"15"0</inkml:trace>
  <inkml:trace contextRef="#ctx0" brushRef="#br0" timeOffset="120334.43">23228 13993 111 0,'-1'-11'-3'0,"1"11"0"0,-15-12 0 16,4 10-2-16,11 2 1 0,-18-8 6 15,3 8-1-15,15 0 3 0,-27 2-2 16,15 4 0-16,-5 0 0 0,4 2 2 16,-1 3-1-16,-2 4 1 0,2-3 1 15,6 2-1-15,-3 1 1 0,3 0 1 0,5-1-1 16,-2 1 1-16,-2-3 1 0,7 1 2 16,7-3 1-16,-7-1 4 0,1-1-7 0,6-1-4 15,4-1 0-15,-11-6 1 0,14 2 1 16,-14-2-2-16,18-10-1 0,-4 2-2 15,0-4-2-15,-1 0 1 0,0-1-1 16,-2-3 7-16,1 8-4 0,-4-5 2 0,3 5-2 16,-3-3-2-16,2 7-3 0,-10 4 3 15,16-8 2-15,-16 8-1 0,0 0 0 16,19 15-2-16,-11-5 2 0,-1 2 1 0,-3 2-3 16,0-1 0-16,-2 2-4 0,2-3-3 15,-2 2-4-15,-2 0-3 0,4-2-10 0,1 1-22 16,-5-2 16-16</inkml:trace>
  <inkml:trace contextRef="#ctx0" brushRef="#br0" timeOffset="121094.05">23332 14113 135 0,'5'-11'2'0,"1"2"3"0,-2-3 1 0,1 0 3 16,-2 3 3-16,5-2 9 0,-6 4 20 15,-2 7-4-15,8-14-3 0,-6 6-3 16,-2 8-3-16,6-15-8 0,-6 15 1 16,4-7-9-16,-4 7 2 0,0 0-3 0,0 0 5 15,0 0-3-15,0 0-3 0,0 0-3 16,0 0 3-16,-20 30-1 0,18-21-3 16,-6 2-1-16,0-3 0 0,-2 0 3 15,5 2-4-15,-3-2-1 0,8-8-1 0,-9 14 0 16,7-9 3-1,2-5-1-15,0 0-2 0,0 0 0 0,0 0 0 16,0 0-4-16,0 0 1 0,0 0 0 0,2-37-3 0,7 22 3 16,3-1-2-16,-1-5-1 15,1 2 1-15,2 0 0 0,-2 5-1 0,6-4 3 16,-2 6 0-16,0-1 3 0,1 1-5 16,-1 5 2-16,1-1-1 15,-1 6-1-15,-1-1 2 0,1 3 2 0,-3 3 0 16,1 2-5-16,-1 0 4 0,-4 5-1 0,-2-2 1 0,4 4 0 15,-7-3-1 1,2 3 4-16,-6 1-1 0,4-1-2 0,-4 2-3 16,0-1 4-16,-4-2-1 0,-1 1 0 0,5-12-2 15,-1 18 0-15,-3-11 3 16,4-7 0-16,-3 15-4 0,3-15 5 31,0 0 1-31,0 10-5 0,0-10 2 0,0 0-4 0,0 0 2 0,0 0 1 16,0 0 0-16,23-25-2 0,-13 18 0 0,1-2 3 15,-3 0-2-15,3-3 2 16,3 5 1-16,-4-2-3 0,3 1 1 0,-4 1 0 31,5-4 0-31,-5 5 2 0,2-1-1 0,-1-1-1 16,-3 4 1 0,2-1-6-16,-9 5 1 0,0 0 2 0,19-3 2 15,-19 3-2-15,0 0 5 0,19 11-3 0,-13-7-2 16,-4 6 1-16,3 1 1 0,-1 1 0 0,-4 1 2 15,1 1-3 1,-1 2 4-16,0-2 3 0,0 1-5 16,0 1 0-16,0-4 0 15,-1 4 4-15,2-4-10 0,-1 0-5 16,0 0-9-16,-1-1-6 0,1-11-13 16,1 17-11-16,-1-9-62 0,0-8 38 0</inkml:trace>
  <inkml:trace contextRef="#ctx0" brushRef="#br0" timeOffset="121258.83">24028 13981 277 0,'0'0'-15'16,"7"-7"1"-16,-7 7-1 0,0 0-1 0,0 0 3 16,0 0 4-16,0 0-1 0,0 0 2 15,0 0-1-15,10 19 3 0,-10-19-3 16,-2 19 5-16,-2-7 1 0,0-3 1 15,1 3-1-15,-1-1 2 0,4-11 2 0,-1 18-7 16,-3-7-5 0,0 0-6-16,4-11-20 0,0 12 13 0</inkml:trace>
  <inkml:trace contextRef="#ctx0" brushRef="#br0" timeOffset="121392.26">24289 13468 92 0,'6'-6'-6'16,"-6"6"-3"-16,0 0-18 0,10-6 10 0</inkml:trace>
  <inkml:trace contextRef="#ctx0" brushRef="#br0" timeOffset="121805.1">24320 14034 65 0,'7'7'-2'0,"2"-6"-2"0,-9-1 6 15,23 3 6-15,-23-3 7 0,13-8-2 16,-13 8 0-16,9-9-1 0,-9 9 2 0,4-18 4 15,-4 18-2-15,-9-14-2 0,9 14 0 16,-15-15-2-16,9 7-5 0,-5 3 2 16,11 5 0-16,-23-4 2 0,11 4-3 15,12 0 2-15,-30 10-2 0,18 1-3 0,-10 2 2 110,10-1-3-110,-5 2 2 0,-2-1-1 0,7 2-1 15,2 2-2-15,-2-1 1 0,4 0 0 0,1-1 3 0,7-3-5 0,-1 1 0 0,2-2 2 0,3-3 1 0,7 1-6 0,-1 3-3 16,2-5-3-16,0-3-4 0,7 2-3 0,0-2-3 0,2-1-9 0,-1-2-55 0,-1 3 28 16</inkml:trace>
  <inkml:trace contextRef="#ctx0" brushRef="#br0" timeOffset="122146.97">24643 14056 213 0,'0'0'-10'0,"12"-11"0"0,-8 7 2 0,-4 4 2 16,12-11 9-16,-7 6 2 0,-5 5 18 16,9-7-5-16,-9 7 0 0,0 0-5 15,7-13 6-15,-7 13-9 0,0 0 0 0,0 0 0 16,0 0-3-16,0 0-1 0,0 0-2 15,0 0 1-15,-37 3-5 0,37-3 5 16,-12 16-3-16,5-7 2 0,-4 3 2 16,2-1 0-16,4 2-4 0,-1 0 1 0,4 1 0 15,-2 0 2-15,0 0-2 0,4-2 3 16,4 0 0-16,0 0 3 0,2 1 4 0,5-4 8 16,-6 5-1-16,9-4 6 0,-1 2-1 15,-2-2 5-15,-3-2-3 0,2-2 5 16,1 5-3-16,-4-6-3 0,1 2-2 15,-3-3-2-15,-5-4-1 0,0 0-6 0,0 0-1 16,-24 13 1-16,5-10-11 0,-7-3-11 16,-8 0-14-16,-3 3-31 0,0-3-34 0,-2 0-114 15,-1 0 68-15</inkml:trace>
  <inkml:trace contextRef="#ctx0" brushRef="#br0" timeOffset="126593.49">9757 15913 197 0,'-21'-3'32'0,"21"3"-18"0,-16-2 4 16,16 2 2-16,0 0 7 16,-12-3-6-16,12 3 5 0,0 0-4 0,-17-3-3 15,17 3 0-15,0 0-5 0,-15-4 3 16,15 4-3-16,0 0-2 0,0 0 0 0,-12-2 2 15,12 2-2-15,0 0-3 0,0 0 1 16,0 0 0-16,0 0-3 0,0 0 2 16,0 0 1-16,0 0 0 0,0 0 1 15,0 0-4-15,0 0-1 0,0 0-2 0,39-6 1 16,-18 6 4-16,2 0-3 0,10-2-6 16,4-1 4-16,1 0-3 0,11 2 3 0,0-3-3 15,11 0 4-15,4-4 0 0,7 1-1 16,1-1 2-16,15 0-2 0,-1-1-2 15,8-2 2-15,3-1 0 0,24 0-3 16,7-4 1-16,-1 4 0 0,4-2-2 0,1-1 2 16,-2-1-2-16,4-1 3 0,3 2-3 15,-1-1-2-15,7 3 0 0,-3-3 3 16,2 1 4-16,0-2-5 0,-2 1 4 16,2 1 0-16,0 0-2 0,-6 1 4 0,-6-1 8 15,2-1-4-15,-1 1-5 0,-24 3 8 16,-14 2 2-16,-2-1-1 0,-2 2-2 0,-6-1-2 15,-5 2-2-15,-12 3 3 0,4-3 3 16,-10 1-10-16,-6 2 4 0,-6 4-4 16,-7-5 7-16,-6 4-5 0,-3-4-1 15,-2 4-1-15,-3-1 3 0,-4 3-9 0,-5-3 2 16,-3 3-3-16,0 0 4 0,-15 0-4 16,16 3-8-16,-16-3-3 0,0 0-10 0,0 0-5 15,8 5-10-15,-8-5-6 0,0 0-13 16,0 0-9-16,-23 15-129 0,23-15 66 15</inkml:trace>
  <inkml:trace contextRef="#ctx0" brushRef="#br0" timeOffset="141871.97">11887 16676 42 0,'9'-3'23'0,"-9"3"-8"0,15-3-2 16,-15 3 0-16,12-5 5 0,-12 5-5 16,0 0-1-16,0 0 1 0,0 0-1 15,0 0 4-15,0 0-2 0,0 0 11 0,-36-5 1 16,17 5-4-16,-6-2 1 0,-2 2-5 16,-6 0-1-16,-2 0 1 0,-6-2-4 15,-3 2 2-15,-2 0-4 0,-6 0-2 16,3 2 5-16,0-2-3 0,-5 0 1 15,4 0 1 1,-4 0 0-16,5 0 0 31,0 0 2-31,1 0-2 16,2-2-1-16,9 2 0 16,0-3-1-16,2 0 2 15,-1 1-3-15,8 2-1 0,0-3 3 31,5 0 1-31,-1 3-4 32,6-1-1-32,0 1 2 0,2-3 5 15,0 1-5-15,2-1-2 16,14 3-1-16,-23-8-9 0,23 8 8 16,-15-7-2-16,9 2-3 15,6 5 0 1,-2-11 2-16,2 11 1 15,0 0-5-15,6-17-1 0,-6 17 6 16,13-15-7-16,-8 10-1 0,6-2 3 16,0-1 6-16,-1 3-5 0,0-2-1 0,0-1-1 15,1-2 1-15,-3 3 0 16,0 2 3 0,0-3 3-16,3 4-1 0,-11 4 5 15,14-14 5-15,-7 9-4 16,-7 5 2-16,9-7-6 0,-9 7 4 0,11-6-4 15,-11 6-1-15,0 0 6 0,3-11-5 16,-3 11-6-16,0 0-4 0,0 0 7 0,0 0-2 0,0 0 1 0,0 0 3 0,-40 7-7 16,25-2-1-1,3 0 2-15,0 2 1 0,-7 1 2 16,7 3 9-16,-5-2-10 31,2 2-1-31,3 1 2 16,0 1 0-16,2-1-5 0,-1 0-1 0,6 0 1 15,-5-1 2 1,9-1 7 0,1 2-10-16,-4-2 3 0,8 0 5 0,1 1-7 15,2-2 4 1,4-1-2 0,-6-2 4-16,10 3-4 0,-2-5 0 15,3 1 3-15,-1-2-1 0,3 2-4 31,1-2-3-31,0 0 7 16,-3-1-4-16,1 0 3 0,-1 0 2 16,-1 1-7-1,1 0 5-15,-6-3 3 16,-10 0-4-16,19 2 1 0,-19-2-4 0,15 3 1 0,-15-3-5 16,16 3 9-16,-16-3-5 15,0 0 3-15,0 0-2 0,0 0-2 16,17-6 2-16,-17 6-5 0,0 0 5 0,0 0-5 15,5-8 3-15,-5 8-3 0,0 0-1 0,4-12 4 16,-4 12-8 0,0 0 7-16,3-9-2 0,-3 9 2 0,8-8 0 0,-8 8 1 15,0 0-1-15,7-8-2 16,-7 8 5-16,0 0 1 16,5-7 1-16,-5 7-6 0,0 0 4 0,0 0-5 0,0 0 2 15,0 0-5-15,0 0 4 0,4-10-1 0,-4 10-3 0,0 0-1 0,0 0 1 0,0 0 7 16,0 0-6-16,0 0 1 0,0 0-1 0,0 0-1 0,0 0 4 0,0 0-8 0,0 0-4 15,0 0-7-15,0 0-5 0,0 0-5 0,0 0-7 0,0 0-4 0,0 0 0 16,0 0-87-16,0 0 45 0</inkml:trace>
  <inkml:trace contextRef="#ctx0" brushRef="#br0" timeOffset="152781.18">19748 7922 118 0,'12'-13'4'0,"-7"5"22"0,13-5 5 0,-8 2 4 16,-2 2 1-16,0-1 0 0,3 2-3 0,-3 2 1 15,0-4 0-15,-1 2-2 0,-7 8-5 16,8-8-6-16,-8 8-1 0,8-6-3 16,-8 6-4-16,0 0 3 0,0 0-2 15,0 0 0-15,-12 40-2 0,4-20 0 16,1 2-3-16,-5 9 3 16,-7-4-5-16,7 5 2 15,-12 6-3 1,7 0 2-1,2-1-2-15,-6 0 0 16,2 1-4-16,5-5-9 16,-2-4-4-16,9 3-8 15,-5-1-10-15,4-6-3 0,1-2-8 16,3-2-7 0,0-3-12-16,4-5-80 31,4-2 48-31</inkml:trace>
  <inkml:trace contextRef="#ctx0" brushRef="#br0" timeOffset="152988.81">19644 7514 335 0,'8'-20'-24'0,"3"2"3"0,1-4 8 0,2 2 4 0,9 0 0 16,4-1 1-16,-1 4 3 0,10-2 1 0,6 2 8 15,-8 2 5-15,12 4 0 0,-10 3-3 16,5-1 1-16,-6 6 0 0,-1 1-1 0,0 2 0 16,-4 2 1-16,2 1-3 0,-5 5-1 15,0 1 0-15,-5 3-4 0,-7 6 1 16,4-5 3-16,-7 7-2 0,-4 0-1 16,-4 3 3-16,-8 1-1 0,-4 2-4 0,-4 0 0 15,-7 4-4-15,0 4 0 0,-7-1-2 16,-5-1-5-16,-1-3 0 0,-1 1 0 15,-2-2-4-15,8-6-4 16,1 4-4-16,-1-6-42 0,0 1 23 0</inkml:trace>
  <inkml:trace contextRef="#ctx0" brushRef="#br0" timeOffset="153318.75">19839 7912 164 0,'-3'6'-14'0,"3"-6"1"0,-4 4 1 0,4-4 10 16,0 0 5-16,0 0 1 0,0 0 5 16,0 0-4-16,0 0 5 0,37-10-5 0,-37 10 4 15,19-4 0-15,-19 4-1 0,12-3 1 16,-12 3-6-16,0 0 2 0,19 3-2 15,-19-3-1-15,8 10 4 0,-3-3-4 16,-1 2 2-16,-4 5-4 0,4 0 3 125,-3 1-1-109,-2 2 2-16,1 7 0 0,1-2 0 0,-1-2 4 0,4 4-4 0,-4 0 2 15,0 1-4-15,4-4 1 0,6 5 2 0,-6-1-4 0,6-5 3 0,-2 3-2 16,7-5 4-16,-3 0-3 0,3 0-2 0,1 0-1 0,-2-5-4 16,9 2-8-16,-7-3-11 0,3-6-17 0,-1 4-29 0,0-6 23 15</inkml:trace>
  <inkml:trace contextRef="#ctx0" brushRef="#br0" timeOffset="153687.37">20299 8302 184 0,'10'6'3'16,"-10"-6"8"-16,0 0 1 0,0 0-1 0,14 1 0 15,-14-1-1-15,0 0-2 0,13-1 1 16,-13 1-3-16,19-7 0 0,-10 0 0 0,4 1 1 15,-3-2-3-15,2 0-2 0,2-4 1 16,2 0 0-16,-8-2-2 0,7-3 1 16,-4 2 0-16,-10 1-2 0,6-2 0 15,-3 2 0-15,-4 1 1 0,0 1-2 0,-4-3 0 16,-3 5-1-16,2-1-1 0,-6 3 1 16,-1 3-3-16,-7-2 5 0,5 6 1 15,-12 2-3-15,8 2 1 0,-5 1-1 0,-4 6 3 16,9 1-1-16,2 4-1 0,-3 2 2 15,8 0 2-15,-1 5-3 0,8-4 7 16,0 5-7-16,4-3 2 0,4 3 3 0,4-3 0 16,4 2 0-16,-1-2-1 0,8-2 1 15,-7 2-1-15,6-3 2 0,0-2-3 0,0-2-2 16,-4-1-16-16,8-3-12 0,-4-1-18 16,-4-2-40-16,2-4 29 0</inkml:trace>
  <inkml:trace contextRef="#ctx0" brushRef="#br0" timeOffset="155151.13">21008 8329 222 0,'11'-15'-3'0,"-11"15"0"0,0-9 0 0,0 9 3 16,0 0 6-16,-4-17 3 0,4 17 0 15,-7-16 0-15,7 16 0 0,-11-18 0 16,6 12-5-16,-3-2 3 0,-1 1-2 0,-1 0 1 16,0 1-2-16,-2 0 2 15,-2 1-2-15,0 1 0 16,-2 1 0-16,-3 2-1 15,0 1-4 1,3 1 6-16,-2-1-4 16,-5 6 0-16,4-5 4 15,2 7-4-15,-3 0 0 0,3 4 1 16,1-1 1-16,0 1-3 0,5 0 2 16,0 0 3-1,6 1-1 16,-2-2-1-31,5 3 2 0,2-2 0 0,2-1 0 16,2 2 0-16,0-6 1 0,8 4 0 0,-1-3 2 16,1-3-3-16,3 0 3 15,2-5 0-15,-2 3-5 16,2-6 3 0,7-2-2-1,-1 0-2 1,1-9-3-16,2-2 3 0,-3-1-3 15,5-6 2-15,-9-3-2 0,3-8 0 16,1-3-2-16,0-3-1 0,-5 0 0 16,-2-4 3-16,-1-1-3 15,-3-2-1 1,-1 4 2 0,-1 5-3-1,-4 2 3-15,4 4 2 0,-3 0 1 16,-6 6 1-16,9 4-1 15,-6 0 0-15,-3 1-2 16,3 6-4-16,0 2 3 16,-4 1 2-1,0 12 0-15,0 0 1 0,0 0-1 0,0 0-1 16,0 0 2-16,0 0 2 0,-23 33 0 0,22-15 0 0,-2 4-4 16,-7 4 6-16,10-2-2 0,-10 9-1 15,6-1 3-15,-2 0 0 16,-1 4-1-16,-1-1 1 0,7-1-2 15,-5 2 3 1,6-2-1-16,-1 0 1 16,2-4-2-1,-1-1 3 1,6-1-4-16,-5-4 2 0,7 1-3 16,-1-2 0-16,3 1 3 0,0-5-2 15,0-2-4-15,8-4 5 16,-5-1-3-1,6-4 1 1,-2-2 0-16,6-5-3 16,-5-1 1-16,5-1-5 0,0-9 4 15,-1 4-3-15,-2-6 1 0,4-3-1 16,-6-6 2-16,3 1 0 31,-1-2-2-15,-3-3 2-16,-2 0 0 15,-3-1 0-15,0 2 3 32,-3 2 2-32,1-1-3 0,-4 0-1 15,1 5 2 1,-2-4-1 0,-1 4 3-16,-4-1-2 15,7 3 0 1,-3 4 1-16,-1-1-3 15,-3-1 2-15,0 4-1 0,0 10-1 16,-3-20 0-16,3 20 2 0,-4-15-2 0,-3 10-1 16,7 5 1-1,-8-8 1-15,8 8 0 0,0 0 4 0,0 0-2 0,0 0-1 0,-24 14 0 16,19-3-1 0,1 2 2-16,-1 2-1 15,-2 4-1-15,3-1 5 0,-3 2-4 16,2 2 1-16,-2-1 2 0,7 3 2 15,-4-1-4 1,0-1 2-16,2 4-1 16,-2-2 0-16,2-3 1 0,-3 0 1 31,5 3-2-31,-5-4 3 0,5-1-1 16,5 4 1-16,-5-2-8 0,5-2 6 15,1-1-3 1,0 1-5-16,-2 0-8 15,7-2-12-15,-3-2-13 16,3-1-15-16,-2-3-46 0,2 0 34 0</inkml:trace>
  <inkml:trace contextRef="#ctx0" brushRef="#br0" timeOffset="155253.15">21628 8134 239 0,'0'0'-16'0,"0"0"-1"0,0 0 1 0,0 0 3 0,0 0 0 0,-12-5-1 0,12 5 6 0,0 0-3 0,0 0 2 0,0 0 4 0,0 0 4 0,-8 19-4 0,5-13 6 0,-2 5-2 0,1 0 3 0,-3-3 4 0,7 9-3 0,0-6 2 0,-4 3-3 0,4 2 2 0,0 0 1 0,0 2-1 0,4-2 1 0,-4 0 1 0,7 2-1 0,-2 1 5 0,2-2-1 0,8 1 1 0,-3-1 1 0,4 0-1 0,2-2-3 0,1 1 3 0,4-3-3 0,-2 1 0 0,6-2 2 0,-5-4-3 0,5-3-1 0,-2-1-1 0,-2-3-1 0,-3-1 1 0,-1-1 0 0,3-6 1 0,0-3-5 0,-8 2-1 0,2-6 0 0,-9 0-5 0,9-1-1 0,-9-1-3 0,-3 0-2 0,6 3-4 0,-8-3-8 0,-2 2-45 0,0 1 23 0</inkml:trace>
  <inkml:trace contextRef="#ctx0" brushRef="#br0" timeOffset="156178.06">22385 8317 170 0,'-2'12'-15'0,"-6"1"2"0,5-1 3 16,-2 0 2-16,5 2 1 0,0 0 4 0,0 1 2 16,5 1 2-16,-2-4 3 0,5 3 0 15,-2-2-2-15,5-1 2 0,-6-1-2 16,6-2-1-16,1 2-8 0,3-7-12 0,2 4-17 16,-1-6 12-16</inkml:trace>
  <inkml:trace contextRef="#ctx0" brushRef="#br0" timeOffset="156445.93">22676 8312 83 0</inkml:trace>
  <inkml:trace contextRef="#ctx0" brushRef="#br0" timeOffset="156495.07">22676 8312 68 0</inkml:trace>
  <inkml:trace contextRef="#ctx0" brushRef="#br0" timeOffset="156571.79">22676 8312 58 0,'36'-10'-5'15,"-36"10"3"-15,15-10-3 0,-15 2 1 0,9 1-1 16,-2 0-8-16,-1-3 4 0</inkml:trace>
  <inkml:trace contextRef="#ctx0" brushRef="#br0" timeOffset="156620.16">22759 8240 32 0,'6'-15'-4'15</inkml:trace>
  <inkml:trace contextRef="#ctx0" brushRef="#br0" timeOffset="156663.68">22769 8214 20 0,'0'-9'-7'16,"0"9"2"-16</inkml:trace>
  <inkml:trace contextRef="#ctx0" brushRef="#br0" timeOffset="156696.04">22753 8201 14 0,'0'0'-5'0,"-32"8"1"0</inkml:trace>
  <inkml:trace contextRef="#ctx0" brushRef="#br0" timeOffset="156728.93">22695 8233 12 0,'-12'9'-1'0</inkml:trace>
  <inkml:trace contextRef="#ctx0" brushRef="#br0" timeOffset="156766.47">22645 8309 10 0,'-10'20'0'0,"4"-1"1"0,0-2 1 15,6 2 0-15,6-2 5 0,0-4 0 16,0 2 1-16,9 1-2 0,1-3-3 0,5 1 3 16,3-2 0-16,4 1-4 0,7-2-4 15,-2-3-12-15,2 1-1 0,-2-5 5 0</inkml:trace>
  <inkml:trace contextRef="#ctx0" brushRef="#br0" timeOffset="157251.16">23517 7960 46 0,'0'0'-1'0,"10"-12"2"0,-9 4-2 16,-1 8 1-16,0 0 0 0,4-15 3 0,-4 15 0 16,4-7-1-16,-4 7-2 0,0 0 1 15,0 0-2-15,0 0 4 0,0 0 2 0,0 0-1 16,0 0 5-16,-31 19 1 0,21-6 0 16,0 5 1-16,1 2 1 0,0 1 2 15,-5 7-4-15,6 0 2 16,-2 1-1-16,4 3-3 0,-4 0 2 0,3-2-2 0,-2-1 3 15,2 2-2-15,3-7-2 0,1 1 2 16,-5-2-1-16,6-3 0 0,-2-2 0 16,2 0 11-16,2-6 10 0,-4 1 6 15,4-2-3-15,0-11 1 0,4 13-4 0,-4-13-6 16,6 1-1-16,-6-1-5 0,0 0-2 16,0 0-4-16,6-32-3 0,-6 22 6 0,0 10-10 15,-10-26 4-15,4 8-2 0,-4 3 1 16,-2-1-4-16,-3 4 0 0,3-1-3 15,-5 5 1-15,2-3-1 0,-1 4 2 16,4 1-4-16,-5 2-1 0,1 4 5 0,-2 0-1 16,18 0-2-16,-26 6-1 0,11 2 3 15,3 0 0-15,1 2-1 0,6-1-1 0,-4 7 0 16,7-7 2-16,2 6 2 0,0-4-2 16,0 3 3-16,7-3 0 0,-3 1 1 15,1-1-1-15,2-2 0 0,4 2 1 16,-2-5 2-16,2 2-4 0,-5-4-2 0,5 4-1 15,-2-2-5-15,1-4-10 0,-10-2-10 16,13 8-20-16,-2-8-20 0,-11 0-90 16,8 2 53-16</inkml:trace>
  <inkml:trace contextRef="#ctx0" brushRef="#br0" timeOffset="158600.87">25128 7865 468 0,'8'-13'5'15,"-5"1"-1"-15,1-2-2 0,-4 2 5 0,1 0 6 16,-1-2-2-16,0 0-6 0,-1 2 3 16,-3-2 1-16,-3 0 0 0,2 5-3 15,-6-4-1-15,0 6 0 0,-5-4-1 16,-1 6 1-16,1 5-1 0,-5 4-1 16,2 0-1-1,-5 8 2-15,-3 4 3 16,5 4 1-16,-6 5-5 0,1 7 1 15,0 3 1-15,5 4 0 16,2-1 1 0,2 6 3-16,6-1-5 0,-2 1-2 0,11-5 4 15,-1 2-5-15,4-1 5 16,7 0 2-16,-3-3-3 16,6-3 3-16,2-2-7 15,6-6 4-15,-2 2-4 16,4-6 1-16,1-4 1 0,2-6 2 0,3-4-3 15,1-4-1 1,0-4 5-16,2-4-8 0,8-6 1 16,-3-8 1-1,7 0-1-15,-2-13 1 16,-6 0-6-16,0-6 3 0,-2 0 1 16,2-11 1-16,-10 6 2 15,-7 0-2-15,1-1-3 16,-6 7 1-1,-6 1 2 1,-5 1-1-16,0 7 0 16,-1-1-1-16,-10 3 0 0,1 3-5 15,-5 1-3-15,3 4-6 32,-4 2-11-32,-5 3-15 15,5 3-18 1,-2 5-106-16,2-2 57 15</inkml:trace>
  <inkml:trace contextRef="#ctx0" brushRef="#br0" timeOffset="158895.97">25583 8034 452 0,'0'0'-14'0,"0"0"0"0,8 10 5 0,-8-10-2 0,0 0 4 0,0 0 7 0,0 0 1 0,0 0 0 0,0 0 1 0,0 0 5 0,0 0-1 0,0 0 6 0,0 0-2 0,-6-32 2 0,6 32 8 0,0 0 0 0,0 0 1 0,0 0 2 0,6-10-6 0,-6 10 0 16,0 0 0-16,18-1-2 0,-18 1-5 0,19 1-1 15,-2 2 0-15,-1 1-5 16,0 1 6-16,6 3-5 0,0-1 0 0,0 4-3 15,-6 1 3-15,4 1-3 0,-3 2 1 16,-1-1-2-16,-3 4 2 0,1-1-3 16,-4 2 5-16,-2 1-8 0,2-4 3 0,-9 5 0 15,3-6 0-15,-8-1 4 16,4 2-5-16,-1-4 2 0,-5 2-4 0,1-6 2 0,1 0 3 16,-3 2 1-16,7-10-2 0,-6 7-1 15,6-7 1-15,0 0 0 0,0 0-3 16,0 0 2-16,0 0-2 0,0 0 0 0,18-37 0 15,-3 25 0-15,2-3 1 0,3-4-1 16,-4 2-2-16,3 2-9 0,2 1-5 16,-5-1-19-16,7 2-24 0,-4-2-120 0,6 4 62 15</inkml:trace>
  <inkml:trace contextRef="#ctx0" brushRef="#br0" timeOffset="160078.01">27069 7908 430 0,'0'0'-37'0,"-4"18"4"16,2-4 8-16,-6 4 5 0,5 0 0 0,-2 0 3 15,-3 6 5-15,1 2 1 0,0-2 0 16,-7 2 2-16,6 2 2 0,-7-2-2 16,6 2 3-16,-2-7 0 0,3 2 3 15,-3-3-2-15,5 0 1 0,-4-3 1 0,5-2 1 16,0-2 1-16,-2-4 2 0,3 2-4 16,0-3 2-16,4-8-7 0,0 0-2 15,0 0-5-15,0 0-3 0,0 0-28 16,0 0 15-16</inkml:trace>
  <inkml:trace contextRef="#ctx0" brushRef="#br0" timeOffset="160183.04">26736 8060 111 0,'-20'-2'-10'0,"-1"2"0"0</inkml:trace>
  <inkml:trace contextRef="#ctx0" brushRef="#br0" timeOffset="160362.07">26649 8062 77 0,'-24'3'-5'0,"0"4"0"0,4 1 0 0,2 1 0 15,2 4 3-15,-2-1 0 0,2 0 1 16,2 2-2-16,3 0 5 0,0 2 0 0,6-2 2 15,2-1 3-15,-1-1 0 0,0 4 1 16,4-4 4-16,4 1-4 0,0-1 1 16,4-2 0-16,2 2 0 0,2-2 0 15,2-2-1-15,-2-1-3 16,11 4 3 0,-2-5-7-16,2 1 3 0,1-3-2 15,1-1 2-15,2 2-8 16,0-2-8-16,3-3-4 15,-2 0-30-15,-1 2 15 16</inkml:trace>
  <inkml:trace contextRef="#ctx0" brushRef="#br0" timeOffset="161332.14">27193 8288 118 0,'0'0'-5'0,"0"0"0"0,2-8 6 0,-2 8-2 15,0 0 1-15,0 0-1 0,0 0 2 16,0 0-1-16,0 0 5 0,0 0 1 16,0 0 2-16,0 0-1 0,10-4 1 15,-10 4-1-15,0 0-1 0,0 0-2 16,12-10 1-16,-12 10-3 0,11-6 2 0,-4 0 0 15,1 0-2-15,2 0 1 0,-2-2 0 16,7 0 1-16,-3-1-2 31,3 0-2-15,-3-5 0-16,2 4-2 0,-2-2 6 0,6 2 1 0,-8 0 2 0,0 3-1 0,3-4 1 0,-8 3 0 16,5 2-1-16,-5-2 4 15,6 1 0-15,-11 7-3 0,6-11-3 0,-6 11 0 0,0 0 1 0,0-10-3 16,0 10 0-1,0 0-1-15,0 0 1 0,-33 0 0 0,33 0 0 0,-23 10 1 0,6-2-3 16,2 2 3-16,3 3 0 0,-4-1-3 16,2 3 2-16,-2 1-1 0,5 0 4 15,-2 2-2 1,3 0 2-16,0 2-1 16,3-2 1-16,3 1-2 0,-1-2 0 0,5-2 1 0,-6 1-1 0,12-4-1 0,-6 1 3 0,4 2-1 0,-3-4 0 15,6-3 3-15,1 2-2 0,2-2 1 16,2-1-3-16,0-2 4 0,7-2-6 15,-2-6 1-15,2 1 1 0,5-2-2 16,-1-3 0-16,5-5-1 0,0 0 0 0,-2-3-2 16,6 1-2-16,-5-1 5 0,-3-4-3 15,1 2-2-15,-6 4 4 0,1-5-2 0,-3 6 0 16,-1-2 1-16,2 0 3 0,-4 2-4 16,-4 0 1-16,-2 2 2 0,2 2-3 15,1 0 0-15,-4 0 0 0,-3 0 2 16,1 0 5-16,-5 8-8 0,7-12 2 15,-7 12-1-15,0-11-1 0,0 11 2 16,0 0-1-16,0 0-1 0,0 0 4 0,0 0-3 16,0 0 0-16,0 0 0 0,0 0 1 15,-34 13 1-15,34-13-2 0,-10 8 2 16,10-8 0 0,-6 8-2-16,6-8 0 0,0 0 4 0,-6 7 3 0,6-7-1 15,0 0 7-15,-6 7-2 0,6-7 0 0,0 0 1 16,0 0-5-16,0 0 4 0,0 0 2 0,32-2-7 15,-32 2 6-15,0 0-4 0,23-5 4 16,-23 5-4-16,17 0 1 0,-17 0 1 16,15-3-5-16,-15 3 1 15,16 0 1-15,-16 0-2 16,12 6-3-16,-12-6 1 0,15 8 3 0,-13-4-4 0,4 4 3 0,-1 1-1 0,-1 2 0 31,-3 1-2-31,-1-3 2 0,0 4 3 0,0 3-3 16,0-4 0-16,0 2 1 0,-1-1-3 15,2-1 0-15,-2 1 1 16,2-1-2-16,-1-1-3 16,4 2-4-1,-4-5-12-15,4 3-11 0,6 0-14 16,-2-5-89-16,4 1 46 16</inkml:trace>
  <inkml:trace contextRef="#ctx0" brushRef="#br0" timeOffset="162577.9">28725 7794 346 0,'8'-6'-21'0,"-1"0"6"0,-7 6-2 0,12-8-1 0,-12 8 4 16,11-8-2-16,-11 8 3 0,0 0-2 16,0 0 5-16,16 8 2 0,-12 0 2 0,-4-8 2 15,2 20 2-15,-2-4 0 0,-2 0 2 16,2 2 1-16,0 6 3 0,-8 1 0 109,1-1 1-109,6 5 1 16,-10 5 0-16,4-2 2 0,-2-2-3 0,-2 4 3 0,-3-6-3 0,6 2 0 0,-3 0 0 0,0-8-1 0,6 4 1 0,-6-6 1 16,5-2-1-16,-2 0 0 0,1-5 2 0,2 0 2 0,1-3 4 0,-3-2-4 15,7-8-2-15,0 0-1 0,0 0-3 0,0 0 1 0,0 0 1 16,-11-31-4-16,15 8-2 0,-4 2-3 0,4-7-3 0,3-5 0 15,-4-3-1-15,5-4-2 0,-7 0 5 16,6-8-2-16,1 4 2 0,-2 1-2 16,0 4 1-16,0-1 1 0,2 4 3 15,0 2-3 1,2 2 8 0,-5 0 2-1,6 5 3-15,-1 4-3 16,-3 1-2-16,2 0 3 0,-2 5-4 15,4 1 1-15,-6 3-4 16,2 1 0-16,-1 1 2 0,4 4-1 31,-4 2 2-31,-6 5 0 0,22 0-1 0,-22 0 0 16,22 7-1-16,-12 1 2 16,0 2 1-16,1 4-1 15,0 3 0-15,-2 0 0 0,0 2 1 16,5 1 2-16,-8 3-4 0,5-1 5 15,-6 1-3 1,2 2 3-16,4 5 3 31,-1-1-6-31,-4 2 3 0,0-1 4 16,5 1-2-16,-3-3-3 16,-3 1 1-16,2-3-1 0,0-2-2 15,-3-6 3-15,2 4-3 16,0-2 3-1,-2-4 0-15,-2-3 1 16,2-1 4 0,0 1 9-16,-1-2 0 15,1-4 0-15,5-2-4 0,-2 0-1 16,-7-5-6-16,0 0 1 0,31-10 0 0,-18-4-1 0,3 2-3 16,7-8 1-1,-2-4-5 1,2-1-4-1,3-6 1-15,1-3 2 0,4 2-3 16,-6-2 1-16,2 4 0 0,3-2-1 16,-7 6 1-16,0 5 3 0,-2-2-2 15,-1 3-1 1,-3 6 0-16,-1-1-3 16,2 2 2-16,-6 1-5 0,-2 6 3 31,4 1-1-31,-4 2 2 0,-10 3 0 15,0 0 4-15,23 11-1 0,-16-4 1 0,-3 3-3 0,-2 2 6 0,2 4-2 16,-8-1-2-16,4 2 2 0,-2 3-1 31,-2 0 2-31,-3 3-1 0,3 0 0 16,-1-2-3-16,-2 2 3 16,0-1 0-1,3 4 1-15,-2-6-4 16,2 2 2-16,-2 1 0 15,2-4 0 1,2-1 1-16,-2-3-5 0,0 2 2 16,4-3-7-16,0 0-2 0,-3-2-8 15,3-1-9-15,0 2-4 0,0-13-9 0,0 14-18 0,0-14-66 16,0 12 42-16</inkml:trace>
  <inkml:trace contextRef="#ctx0" brushRef="#br0" timeOffset="162663.96">29812 8097 299 0,'-7'15'-25'0,"2"-2"2"0,-3 4 2 0,-3-1 5 0,5 3 3 0,0-4-1 0,0 5 4 0,-1 1 4 0,-1-4 2 0,1-1 1 0,2 6 1 0,1-2 3 0,4-3 1 0,-3 3-3 0,-1-3 3 0,0-2 0 0,4 2-2 0,0-2 2 0,0 1-1 0,0-1 3 0,0-3-2 0,0 1-1 0,0-1 0 0,0 0-3 0,4 0 2 0,-4-1-1 0,0-1 3 0,0-10-1 0,0 18-1 0,4-10 0 0,-4-8-2 0,0 14 2 0,0-6-4 0,0-8-6 0,0 10-7 0,0-10-33 16,0 0 17-16</inkml:trace>
  <inkml:trace contextRef="#ctx0" brushRef="#br0" timeOffset="163463.13">29812 8302 134 0,'-7'6'-2'0,"7"-6"3"0,-9 17-1 16,5-9 2-16,1 1 0 0,-5 1 2 15,8-10 0-15,-6 18-2 0,4-8-1 16,-2-1 0-16,-1-1 2 0,4 3-1 0,1-11 4 15,-7 17 1-15,7-9 1 0,0-8 1 16,-4 15 1-16,4-15 0 0,0 14 0 0,0-4 0 16,0-10 0-16,7 12-2 0,-3-2 0 15,2-2-1-15,0-1 0 0,0 1-1 16,2 0 0-16,3 0 4 0,-3-1-5 16,7 1-1-16,-5-4-2 0,6 4 3 0,-4-3-1 15,3 0 2-15,-3 1-1 0,5-5 4 16,-2 2-1-16,1 1-1 0,-4-4-4 15,5-4 2-15,-1 1 0 0,-1 2-1 0,2-9-1 16,-1-2-2-16,-4 3 0 0,6-7 2 16,-5 4-2-16,0-3-2 0,-2 1 3 15,-2-4-1-15,2 0 0 0,-4-1 1 0,-3 0-4 16,1-1 0-16,-5 6 0 16,3-6 1-16,-6 5 0 0,3-5 3 15,-5 0-5-15,1-1 3 0,-7 3-3 0,0 2 2 0,1-1-1 16,2-2-1-16,-7 6 0 0,3-4 2 15,-3 5 1-15,3 0-2 0,-2 0 2 16,2 1-4-16,-3 0 5 0,-1 5-3 0,7-2 0 16,-10 1 2-16,7-1-2 0,0 4 4 15,-3-1-6-15,3 1 2 0,2 0 2 16,10 4-4-16,-23-4 2 0,8 4-1 16,15 0 1-16,-21 0-1 0,21 0-3 0,-16 0-2 15,16 0-8-15,-16 1-2 0,16-1-11 16,-17 3-54-16,17-3 28 0</inkml:trace>
  <inkml:trace contextRef="#ctx0" brushRef="#br0" timeOffset="163776.81">30556 8222 200 0,'-8'-5'-24'0,"0"0"-36"0,8 5 20 0</inkml:trace>
  <inkml:trace contextRef="#ctx0" brushRef="#br0" timeOffset="163828.38">30383 8208 139 0</inkml:trace>
  <inkml:trace contextRef="#ctx0" brushRef="#br0" timeOffset="163886.34">30356 8225 114 0,'-11'9'-39'0</inkml:trace>
  <inkml:trace contextRef="#ctx0" brushRef="#br0" timeOffset="163927.97">30319 8260 94 0,'-11'12'-9'0,"0"0"2"0,6 1 0 16,-6 2-18-16</inkml:trace>
  <inkml:trace contextRef="#ctx0" brushRef="#br0" timeOffset="164046.96">30265 8345 59 0,'-6'13'-2'0,"2"-5"4"0,-3 3 3 0,6 0 1 15,1-2 4-15,0-9 5 0,0 17 1 16,1-9-1-16,-1-8-2 0,7 11-2 16,1-10 0-16,-8-1-2 0,18 6-2 0,-18-6-6 15,22-7-2-15,-10 0-3 0,2 1-1 16,2-6-4-16,2-2 0 0,-2 0 0 15,6-4-4-15,-2-4 3 0,8-1 0 16,-5-2 1-16,4-5-1 0,-1-3 3 0,1 5 0 16,0-5 0-16</inkml:trace>
  <inkml:trace contextRef="#ctx0" brushRef="#br0" timeOffset="164085.87">30665 8050 56 0</inkml:trace>
  <inkml:trace contextRef="#ctx0" brushRef="#br0" timeOffset="165424.25">30736 7950 50 0,'23'-36'-3'16,"-2"6"7"-16,-9 6 4 0,3 1-1 0,-7 4 1 16,0 2 0-16,-2-2 1 0,1 2-3 15,-7 2 5-15,4-1-6 0,-4 2 2 0,0 2-3 16,-9-3 0-16,9 2 1 0,-6 3-2 15,4-3 0-15,-6 4 0 0,8 9-1 16,-8-15-1-16,0 8 2 0,8 7-3 16,-11-6 1-16,11 6 3 0,-8-6-1 15,8 6-1-15,0 0-1 0,0 0 1 0,0 0 3 16,-32 11-3-16,27-7 1 0,5-4-2 16,-15 15 0-16,7-9 1 0,0 4 0 15,1 0 1-15,1 0-1 0,0 3-3 0,-4-1 4 16,3 3 3-16,-4 2 0 0,2-2 0 15,-2 3 1-15,1 1-1 0,-1 1 1 16,3 0-3-16,0 1 1 0,0 1 2 0,-3 0-3 16,3 2 4-16,0-2 0 0,-1 0-4 15,4 0 1-15,-6-1-3 0,4 0 3 16,2 3-2-16,1-4 1 0,-3-1 2 0,3 1 3 16,2 0-1-16,2-1 1 0,-4 1 0 15,4-4 1-15,0 1 2 0,0-4-6 16,0 2 3-16,4 1-4 0,-2-3 0 0,2-1 1 15,0 2-1-15,3-6 3 0,-3 2-1 16,3 0 1-16,-2-2 2 0,2-2-2 16,-2 2 3-16,6-2-6 0,3 2 2 0,-3-6 0 15,-3 2 1-15,7 0-4 0,-3-2 0 16,2 0 1-16,-2-2 0 0,-12 0 2 0,27 0-4 16,-10-2-2-16,-1 0-1 15,-1-4 2-15,2 2 2 0,-1-2-3 0,0 1 2 16,-2-3-2-16,2 1 1 0,0 2-2 15,1-4 4-15,-2-2-4 0,1 3-1 0,-6-1-1 16,2 1 4-16,-1-2 0 0,0 2 0 16,-2-1 3-16,2 1-2 0,-5 0-2 15,0 1 2-15,4-1 3 0,-6 2 0 16,3-1-3-16,-7 7 1 0,11-13 0 0,-11 5-2 16,0 8-2-16,5-12 3 0,-5 12 0 15,3-14-4-15,-3 14 2 0,-3-12-1 16,3 12-3-16,-5-13 12 0,5 13-12 0,-15-9 4 15,15 9-1-15,-11-8-2 0,11 8 1 16,-16-4-2-16,16 4 2 0,-17-6 0 16,17 6 2-16,-16 3-1 0,16-3-1 0,-21 4-1 15,13-1 1-15,-3 5-1 0,2-3 3 16,-2 3 1-16,0-1-2 0,1 3 3 16,2-2-3-16,-3 2 0 0,2-1 2 15,-2 3-3-15,0 0 0 0,1-4 0 16,4 3 0-16,0 2 0 0,2-4 2 15,-3 1-1-15,3 3 0 0,3-2 4 0,-3 1-4 16,4 1 2-16,4-5 1 0,-4 5-2 16,1-2-2-16,3-2 5 0,1 1-1 15,-3 0-4-15,2-2 3 0,6 2-2 16,-3-6 5 0,-2 4-3-16,6 1 1 15,4-5 2-15,-3 0-2 0,5 1-3 16,-1-2 1-16,0-3-1 15,1 3-1-15,3-6 4 16,2 0 5-16,0-2-8 0,5 1-2 16,-4 0-1-1,3-8 1 1,-3 3 2-16,4-5-4 16,1 2-1-16,-2-5 2 0,-3 0-1 15,4-2 4-15,-5-2-2 0,-2-5-2 16,2 5 0-16,-4-4 3 15,1-3 1 1,-3-2-4 15,1 2 1-31,-5-1 1 0,3-2 3 16,-3 2 2-16,-1 1-6 16,-1 0 3-16,-4 3-3 0,0-1 0 15,1 5-1-15,1 0 3 16,-3-3 1-1,2 4-1 1,-3 2 0-16,-1 1-1 0,1 0 1 16,-3 3-1-16,3 0 2 0,1 4 2 0,-3-3-2 15,2 2-3-15,-4 11-2 0,4-17 2 0,-2 10 0 16,-2 7 4-16,0-9-3 0,0 9 0 0,0 0-2 16,0 0 3-16,0 0 1 0,0 0 1 0,0 0-3 15,0 0 3-15,0 0-1 0,0 0 3 0,-10 41-3 0,8-27-1 16,-7 0 1-1,1 4 4-15,0-1-3 0,0 4 1 16,-3 1-1-16,1-2 3 16,0 4 1-16,0 4-4 15,-1 0 2-15,3-6-5 16,-3 5 4-16,1 2 4 16,0 1-2-16,4-8 0 15,-5 2-2 1,7 2 7-16,3-1-1 15,-5-2 0-15,6-2-1 0,0-1-1 0,0 4-3 0,0-7 7 16,6 3-4-16,-5-1-4 0,3-3 3 0,3-1 3 16,-2-2-7-16,4-1 1 0,-3 1-2 0,-4-5-5 15,9 3-13-15,-3 0-10 0,-3-2-21 0,2-1-19 0,4 1-88 0,1 2 53 16</inkml:trace>
  <inkml:trace contextRef="#ctx0" brushRef="#br0" timeOffset="175639.58">20520 9760 6 0,'15'48'8'0,"-2"-2"9"0,0 1-13 15,-3 0 2-15,3-1-3 0,-4 5 3 0,-1 1 2 16,3 3-1-16,-3 10 2 0,0-10-4 16,0 14 3-16,-1-13 0 0,-6 9 2 15,6 2 2-15,1-2-1 0,-4-5-2 16,-2-2 3-16,2-1-3 0,-4 3 1 0,3-1 1 16,-3-2-3-16,0-2-2 0,0 3 5 15,0-4-7-15,0-1 5 0,-3 2-3 16,3-2 1-16,0-2-4 0,-4 2 3 0,4-1-1 15,0 3 2-15,-2-10-1 0,2 0-4 16,0 1 2-16,0-4 1 0,0 4 1 16,2-6 0-16,2 2-2 0,-1-3 0 0,-2 1-1 15,3 1-1-15,0-3 2 0,-4 2 0 16,4-4 0-16,-1 2 0 0,-3-2-2 16,4-2 2-16,0 0-4 0,-1 2 4 0,-2-1-4 15,3 1 2-15,0-4 1 0,1 4 0 16,-3-3 1-16,-2 3 1 0,8-4-2 15,-8-1 1-15,4 1-2 0,0-5 2 16,1-2-1-16,-1 3 1 0,-3-3-1 0,3-3 0 16,-1 2 0-16,-2-3 0 15,5-2-2-15,-2-3 0 0,-4 0 3 16,4-2-5-16,-4 0 1 0,4-1-1 0,-4 0 4 16,1-3-2-16,-1 3 1 0,7-1 1 0,-5-1-3 15,2-2 2-15,0 3 0 0,2-1 0 16,-1-2-1-16,-1 2-1 0,0-3 0 0,0-2 0 15,0 5 1-15,-4-11-1 0,7 11-1 16,-3-3 2-16,-4-8-2 0,5 6-8 16,-5-6-13-16,11 6-16 0,-11-6-71 0,0 0 37 15</inkml:trace>
  <inkml:trace contextRef="#ctx0" brushRef="#br0" timeOffset="176176.67">20489 12468 259 0,'0'0'-26'0</inkml:trace>
  <inkml:trace contextRef="#ctx0" brushRef="#br0" timeOffset="176507.6">20508 12469 191 0,'12'4'-17'0,"-12"-4"2"0,13 4 0 0,-7 1 5 15,-6-5 2-15,13 8 1 0,-5 0 3 16,-3-1-2-16,5 0 3 0,-2 1-1 0,2 2 2 15,-2 2 1-15,7 2 0 0,-7-1 2 16,7 6 5-16,-3-2 4 0,6 2 0 16,-6-1-1-16,7 5 0 0,0 0-4 15,2-1 1-15,-6-2 4 0,5 2-2 16,-6-5-3-16,1 2-1 0,0-5 5 0,-6 1-1 16,6-2 2-16,-9-1 1 0,2-2 8 15,0 0-1-15,3-3 4 0,-7-2-4 0,4 1 1 16,-8-6-4-16,15 2-4 0,-15-2 1 15,0 0-1-15,22-8 2 0,-18 2-2 16,0-5-3-16,6-1-1 0,-5-1-2 16,2-3-3-16,-1-6 1 31,2 2 4-31,-8-5-6 0,6 0-1 0,0 1 7 16,-3-3-7-16,1-4 1 0,-4 5 0 0,4-2 1 0,0 2-2 0,-3 1 0 0,-1 0 3 0,6 3-5 15,-2 1 4-15,-4 0-2 0,0 3 0 16,1 0-3-16,2 4 2 0,-3 1 2 0,0-3-8 15,4 4-3-15,-4 3-1 0,0 9-6 16,4-20-4-16,-4 12-8 0,0 8-9 16,4-15-64-16,-4 15 35 0</inkml:trace>
  <inkml:trace contextRef="#ctx0" brushRef="#br0" timeOffset="177576.83">20233 10158 264 0,'-4'7'-16'0,"4"-7"5"0,0 0 2 16,0 0-4-16,0 0 4 0,0 0 0 15,4-45 0-15,4 27 1 0,0 0 2 16,-5-6-1-16,5-2-1 0,0 1 2 0,3 0-2 16,-3-5 2-16,4 1-2 0,-2 1 3 15,-2 3 0-15,3 1-1 0,1 1 4 16,1 3-4-16,-7-1 2 0,3 3 1 15,0 2-2-15,1 0 3 0,2 2-2 16,-6 2 3 0,2-2 1-1,-4 4-2-15,4 2 2 0,-1-3-1 16,-2 4 0-16,-2-1-1 0,5 0-1 0,-8 8 3 0,11-9-2 0,-6 4-1 0,-5 5 0 0,11-6 2 0,-11 6 1 0,10-5-2 16,-10 5 0-16,12-1-2 15,-12 1 4-15,0 0-1 0,0 0 2 0,19 1-1 16,-19-1 0-16,17 8 2 0,-11 0 0 15,3-1 0-15,3 1 2 0,-7 2 2 16,9 2 2-16,0 2-3 0,-2 3 3 0,3-1-2 16,1 1 0-16,-5 1 1 0,5 0-1 15,-6 2-3-15,5-2 5 0,-3 2-5 16,1-3 2-16,-3 3 0 0,3-1 0 0,-4-2-4 16,1-2 2-16,2-2-1 0,-7 3-4 15,-2-3-18-15,3-1-27 0,-6-5 16 16</inkml:trace>
  <inkml:trace contextRef="#ctx0" brushRef="#br0" timeOffset="180465.93">23613 10722 168 0,'0'0'25'0,"0"-20"-1"16,0 12-2-16,0 8-4 0,0-10-7 15,0 10-4-15,0-15-1 0,0 15-2 0,0 0-1 16,0 0 4-16,0 0-1 0,0 0 5 16,0 0-4-16,-14 36 1 0,11-17 2 15,-1 9-3-15,0 4 1 0,3 1 0 110,-6 4 1-110,3 1 1 0,-3 3-2 0,-3 6 0 0,4 1-2 0,-4-3-2 15,-1-1-1-15,0 1 2 0,2-2 6 0,-2-6-7 0,5 1-5 0,-4-2-5 0,4-4-5 0,-1-3-9 16,2 4-11-16,-1-9-10 0,6 0-68 0,0-2 37 0</inkml:trace>
  <inkml:trace contextRef="#ctx0" brushRef="#br0" timeOffset="180736.8">23435 10442 262 0,'0'0'-24'0,"0"-14"3"0,0 14 2 15,10-12 2-15,-3 6 2 0,2 1 2 16,9 0 1-16,-2-1 2 0,6 0-1 16,6 2 5-16,-1 0-2 0,10-2 1 0,2 2 2 15,5-1-2-15,7 2-2 0,1-1 4 16,12-2 1-16,2 2 1 0,0-2-1 0,8 1 0 15,-3 1 0-15,1-1 0 0,3-1-2 16</inkml:trace>
  <inkml:trace contextRef="#ctx0" brushRef="#br0" timeOffset="180814.18">24528 10317 38 0,'83'0'-1'0,"-14"3"-1"0,-18-1-1 0,1 0 1 15,-12 3-1-15,-2 3 0 0,0 3 1 0,-1-5 1 16,-4 2-1-16,-5 2 2 0,0 2-4 16</inkml:trace>
  <inkml:trace contextRef="#ctx0" brushRef="#br0" timeOffset="181202.47">25128 10424 13 0,'27'17'0'0,"-6"-4"1"0,-1 3 0 0,-12-1-1 0,7 0-1 16,-9 1 4-16,1 2 1 0,-3 2 1 15,1 6 0-15,-5-1-2 0,0 4 4 16,0 6-2-16,-1 4 3 0,-7 5 4 0,1 4-1 16,-3 0 2-16,-1 1-3 0,3-1 0 15,-7-1 0-15,6 3 3 0,-4-4-4 16,-2-1 3-16,10-5-2 0,-6-5 1 16,4-1 0-16,2 1-2 0,-2-4 0 0,-1-5 1 15,2-2 0-15,0 2-2 0,0-8-1 16,2 4 2-16,-3-4-3 0,2 0 1 0,-5-1 1 15,2-2-2-15,-2 1 0 0,-4-7 1 16,-4 3 2-16,-4 0-2 0,-4-1 2 16,-8-1-6-16,-4 1 0 0,-6 0 4 0,-10-3-5 15,-4 2 3-15,3 0-3 0,-5 0 3 16,4 1-4-16,-4-2 5 0,1 1-3 16,10 3-1-16,1-5 1 0,5-1 2 15,9 3-6-15,-4-2 1 0,6-4 2 0,8 4 3 16,-2-2 2-16,4-2-7 0,2 0 0 15,3-4 4-15,5 4-1 0,-3-3 0 16,15-1-2-16,-16 0 1 0,16 0 0 0,0 0 0 16,0 0-3-16,-10-9 3 0,10 9 0 15,0 0 3-15,0 0-7 0,0 0-3 16,0 0-9-16,16-20-8 0,-16 20-20 16,9-8-65-16,-9 8 36 0</inkml:trace>
  <inkml:trace contextRef="#ctx0" brushRef="#br0" timeOffset="182005.08">24016 10733 264 0,'0'0'-15'0,"0"0"1"0,0 0 2 16,0 0 2-16,0 0 1 0,0 0 3 0,0 0 5 15,0 0-3-15,-11 19 4 0,7-6 0 16,4-1 0-16,-1 5 2 0,1 5 2 0,-5-1-2 16,1 2-1-16,2 2 0 15,2 2 0-15,-4 2 2 16,2-5-1-16,-2 3 3 0,0-2-2 0,1 3-1 0,-1-7 1 0,3 5-3 15,-3-2-1-15,0-6 2 16,1 2 0-16,3-5-7 0,-4 1-8 0,1-1-12 16,3-3-35-16,-4-2 21 0</inkml:trace>
  <inkml:trace contextRef="#ctx0" brushRef="#br0" timeOffset="182367.03">24301 10762 148 0,'4'-8'-11'0,"-4"8"1"0,7-12 0 0,-7 12 1 0,4-9 2 16,-4 9 1-16,0 0-1 0,0 0 1 15,0 0 4-15,11 33-1 0,-11-15 5 0,0 0-5 16,1 4 4-16,-1 3-2 0,0 3 2 94,4 0 1-94,-8 1 1 0,4-3-3 0,-1 4 5 0,-5-3-4 0,6 1-1 15,-1-4 3-15,1 1-1 0,-4 1-1 0,0-5 0 0,1-2-8 0,3-2-11 0,0-2-6 16,-4-2 8-16</inkml:trace>
  <inkml:trace contextRef="#ctx0" brushRef="#br0" timeOffset="182655.92">23915 11048 68 0,'0'0'1'0,"0"0"4"0,0 0 0 16,0 0 2-16,0 0 2 0,14-15 2 15,-14 15 1-15,20-5 3 0,-2 1 1 0,-6 2-1 16,4 0 0-16,5 2-1 0,-2-3-2 16,1 2-3-16,2-3-1 0,0 4 3 15,-6-2-5-15,5 0 5 0,-5-1-9 16,1 0-6-16,-5 3-12 0,-12 0-27 0,26-2-22 15,-14 2 22-15</inkml:trace>
  <inkml:trace contextRef="#ctx0" brushRef="#br0" timeOffset="186115.02">25388 10833 4 0,'0'0'0'0,"0"0"-2"0</inkml:trace>
  <inkml:trace contextRef="#ctx0" brushRef="#br0" timeOffset="186165.14">25388 10833 1 0</inkml:trace>
  <inkml:trace contextRef="#ctx0" brushRef="#br0" timeOffset="187011">25388 10833 5 0,'0'0'6'0,"0"0"3"0,0 0 3 16,0 0 0-16,0 0-1 0,0 0 1 0,28 1-1 16,-28-1-3-16,36 0 2 0,-8-1-5 15,0 2 1-15,9-1 0 0,13-1 0 0,0-3-2 16,8 4 1-16,8-1-2 0,0-3 1 15,4 2-1-15,1 0 2 0,1-1-3 16,7 2 1-16,-7-3-1 0,0 0 1 16,-3 1 1-16,-4 0 1 0,-11 3 0 0,0-2-1 15,-8-1 0-15,-4 0-1 0,-4 3 0 16,-5-2 0-16,-4 2-3 0,-2-2 0 0,-2 2-1 16,-6-2 0-16,-3 2-2 15,-1-3 3-15,-15 3-1 0,16-5 0 0,-16 5 3 16,4-7-1-16,-4 7 2 0,0 0-5 15,-8-19 2-15,8 19 0 0,-11-13-2 0,3 5 0 16,0-3 1-16,1 1 1 0,2 3-1 16,-2-1 0-1,-1-1-1 1,2 1 1-16,0 1 1 16,6 7 0-16,-10-11-3 0,10 11 5 15,-11-10-2-15,11 10-2 0,-7-10 2 0,7 10 0 16,-5-8-3-16,5 8 2 0,0 0-2 0,-11-6 1 0,11 6-2 0,0 0 3 15,0 0-3-15,-6-8 1 0,6 8 2 0,0 0 2 0,0 0-4 16,0 0 3-16,0 0 1 0,0 0-2 0,0 0-1 16,0 0 4-16,0 0-2 0,33 17 0 15,-26-12 0-15,-7-5 0 0,10 7 0 0,-10-7-1 16,12 5 0-16,-8 1 0 0,-4-6 6 16,11 2-6-16,-11-2-1 0,0 0-1 15,5 7 3-15,-5-7 0 0,0 0-3 16,0 0 2-16,7 5-1 0,-7-5 3 0,0 0-1 15,0 0-2-15,8 6 3 0,-8-6-2 16,0 0-1-16,0 0 4 0,0 0-2 16,0 0-2-16,0 0 3 0,3 10-1 0,-3-10 1 15,0 0 0 1,0 0-2-16,0 0 0 0,-3 15 3 0,3-15-1 0,0 0 0 16,0 12 1-16,3-5-1 15,-3-7 3-15,5 13-5 16,-1-5 6-1,3-1-2-15,1 3 0 0,-6-3-2 16,5 4 3-16,1-1 0 0,-3 0-4 16,2 0 3-16,-3 0 2 0,3 3 0 0,-6-4 0 15,8 3-2 1,-7 0 2 0,2-1-3-16,0 2 4 15,-2-1-4-15,-2-2 0 16,0 2 2-1,0-2-1-15,0-10 3 0,-10 20-4 0,3-12 2 16,-5 3-3-16,-3-4 3 0,3 1 0 31,-13-2-2-31,9 0 1 0,0-1-1 16,-3 0 2-16,-2 1-1 16,5-2-1-1,-5 0-2-15,5 1 0 16,4-1-7-16,-6 0-9 0,8 0-11 0,-4 0-39 15,-3 0 22-15</inkml:trace>
  <inkml:trace contextRef="#ctx0" brushRef="#br0" timeOffset="188046.36">22331 11154 167 0,'-19'-2'3'0,"19"2"7"16,0 0 0-16,0 0 0 0,-9-4-2 16,9 4 0-16,0 0 0 0,0 0 1 0,0 0-6 15,0 0 0-15,0 0 2 0,22-15-2 16,-7 11 1-16,4 3-2 0,5-3 0 15,5 2 0-15,2 0 0 0,14-1 1 16,-1 2-2-16,5-3 1 0,9 0-2 0,2 1 0 16,10-2-3-16,1 2 2 0,-3-2-1 15,3 1 0-15,-3 1 2 0,-3 2-2 16,-10-6 2-16,-3 4-2 0,-2 2 1 16,-6-3 3-16,-5 1-4 0,-6 2 1 0,-3-2-1 15,0 3 1-15,-7-2-2 0,2 2 0 16,-6 0-2-16,-3-2-2 0,1 2 3 0,-3 0-1 15,-1 2 1-15,-13-2 2 0,16 0-3 16,-16 0 3-16,0 0 0 0,11 2 0 16,-11-2 0-16,0 0-1 0,0 0-1 15,0 0 2-15,0 0-5 0,0 0-2 16,0 0-1-16,0 0-7 0,0 0-34 0,0 0 17 16</inkml:trace>
  <inkml:trace contextRef="#ctx0" brushRef="#br0" timeOffset="188437.95">23476 11008 122 0</inkml:trace>
  <inkml:trace contextRef="#ctx0" brushRef="#br0" timeOffset="188498.92">23521 11022 100 0,'22'6'-7'0,"-6"0"0"0,1 2-1 0,-1-1 1 0,-4 2 4 16,3-2-1-16,-2 2-3 0</inkml:trace>
  <inkml:trace contextRef="#ctx0" brushRef="#br0" timeOffset="188602.46">23659 11097 53 0,'10'11'-2'0,"-4"-2"1"0,2 2-1 16,-6-2 5-16,-2 3-6 0,0-12 5 16,-10 24 1-16,-1-13 0 0,-5-3-2 0,-3 5 1 15,-1-2 0-15,-2-3 0 0,-10 2-1 16,5-2-1-16,0 2 1 0,-2-2 2 16,2 1-5-16,1 2 3 0,-1-3-2 15,4-2 3-15,1 5-1 0,-1-4 0 16,4-2-4-16,2 2-7 0,5-2-10 0,-3 0 7 15</inkml:trace>
  <inkml:trace contextRef="#ctx0" brushRef="#br0" timeOffset="189242.47">22461 10542 51 0,'0'0'1'0,"0"0"-2"16,0 0 1-16,0 0 5 0,0 0 3 0,0 0 1 15,0 0 4-15,0 0-3 0,26 18 0 16,-21-8 3-16,6 0 3 0,-3 4-3 15,1 2-1-15,0 2-2 0,-1 2 2 16,2 1 1-16,2 0 0 0,-6 1-4 0,2 0 2 16,4 2-6-16,-1-5 4 0,-7 1-2 15,4 0-1-15,-1 0 1 0,1-5 0 0,-2-1 1 16,-2 0 1-16,2-2 3 0,0-2 6 16,-6 0 6-16,4-2 3 0,3 0 4 15,-7-8 0-15,11 9-5 0,-11-9-6 16,9 0 2-16,-9 0-6 0,0 0 0 0,19-21-1 15,-15 7-2-15,6 0 0 0,-2-8-6 16,2 1 2-16,-1-2-3 0,4-5-3 16,-3 0 3-16,-4 4 0 0,5 2-2 0,0-1-2 15,-6 0-4-15,2 3 5 0,1 0 0 16,0 3-3-16,-4 2 3 0,2 3-3 16,-2-1-3-16,3 1-3 0,-3 1-7 0,1 5-12 15,-5 6-7-15,7-15-16 0,-7 15-24 16,0 0-72-16,4-9 49 0</inkml:trace>
  <inkml:trace contextRef="#ctx0" brushRef="#br0" timeOffset="191420.42">22840 12090 365 0,'0'0'-18'0,"0"0"7"0,0 0 6 0,0 0 2 16,0 0-1-16,0 0 5 0,0 0 2 0,-19-17-3 15,19 17 1-15,-6-16 3 0,4 7-3 16,-4-2 0-16,2-2-1 0,0-1 2 16,1-6-2-16,-5-1 3 0,0 0-3 15,4-3-2-15,-7-8 1 32,5 2-1-32,0-3-2 15,-2-2 2-15,-1 3 0 16,0-2 1-16,3-2 0 15,1 2 0-15,-2-2-3 16,-3 2 3-16,4 0-1 16,-2 2 0-1,-1 4 0-15,9 3 1 0,-4 1-2 16,-1 3 4 0,1-1-3-16,-2 5 2 15,5-2 2-15,-6 5-4 16,7-1 2-16,0 2 1 0,-4 5-2 15,0-6 1 1,4 14-2-16,-2-18-3 0,2 18 3 16,-4-18-2-16,4 18 5 0,-2-8-4 0,2 8 0 15,0 0 2-15,-10-9 0 0,10 9 1 0,0 0-1 0,0 0 0 0,0 0-1 0,0 0 3 0,-27 25 0 0,23-14-3 16,1 1 3-16,-5-1 0 0,0 5-1 16,0-3 2-16,2 4-1 0,-6-2-2 0,2 4 2 15,5-2 0-15,-7-2 5 0,3-1-4 16,3 4-1-16,0-5 1 15,-1-1-2-15,2 1 1 0,1-3-1 0,-3 0 2 0,0 0 0 0,3-2 3 16,4-8 3-16,-10 13 6 0,10-6 3 0,0-7 0 0,0 0-4 0,-6 6-2 0,6-6-3 0,0 0 1 0,0 0-5 16,0 0 2-16,0 0 0 0,6-37 0 0,-6 22 3 0,5 1-7 15,-4-5 3-15,3-1 1 0,0 0-3 16,3 3-2-16,0-3-1 0,-3 2 1 16,1 2-3-16,-5-1 5 15,7 4-2-15,-3 1-1 16,-2-2-2-16,2 4 2 0,-2 3-1 15,2-4 0-15,-4 11-1 0,10-9-1 0,-10 9 1 16,0 0 2-16,12-3 0 0,-12 3 0 0,18 7 0 16,-10 1 4-16,2 0-2 0,-2 1-3 15,3 2 0-15,4 1 1 0,-7 4 2 16,6-1-1-16,-2-1-2 16,3 1 2-16,-4 2-1 15,-2-1-8-15,8-2-3 16,-6 3-15-16,1-4-8 0,-1 2-16 31,-2 1-61-31,0-7 37 0</inkml:trace>
  <inkml:trace contextRef="#ctx0" brushRef="#br0" timeOffset="191659.14">23175 11988 265 0,'4'28'-27'16</inkml:trace>
  <inkml:trace contextRef="#ctx0" brushRef="#br0" timeOffset="191730.86">23193 12090 194 0</inkml:trace>
  <inkml:trace contextRef="#ctx0" brushRef="#br0" timeOffset="192029.83">23205 12142 160 0,'0'20'-14'0,"4"-5"1"0,-4 0 0 16,3-2 3-16,-3-2 4 0,4-3 4 0,-4-8 7 16,3 13 10-16,-2-5 3 15,-1-8-2-15,0 0-4 0,0 0 6 0,0 0-9 16,0 0 0-16,0 0 3 0,29-25-5 15,-23 10 0-15,0-2-3 0,5-6 2 16,-4 0-4-16,2 1 0 0,2-8 0 0,-5 2 2 16,4 0-3-16,-1-1 1 0,-1 4-1 15,-3 3 0-15,5-2 2 16,-5 6-1 0,2 0-5-16,-3 4 4 0,-2-4-4 0,6 4-6 0,-6 3-7 15,2-1-6-15,-4 3-15 0,0 9-22 0,6-15 20 0</inkml:trace>
  <inkml:trace contextRef="#ctx0" brushRef="#br0" timeOffset="192727.83">22979 11824 155 0,'4'-12'22'16,"-4"12"3"-16,4-18 6 0,-4 12-7 15,6-5 4-15,-6 11-3 0,2-12 2 16,-2 12-2-16,0-13 1 0,0 13-4 16,0 0-3-16,4-11 0 0,-4 11-3 0,0 0-3 15,0 0 7-15,0 0 0 0,6-8 10 16,-6 8-5-16,0 0 0 0,16 21 1 0,-9-10-2 16,1 1 3-16,4 3 0 15,-1 5 4-15,1 1-1 16,2 0 0-16,0 5-4 15,-1 2-3-15,0-2 4 0,-2 2-3 16,5 2-2-16,-5 2-8 0,1-4 3 31,-2 0-3-31,-2 2 5 0,4-3-8 16,-5-2 4-16,1-2 4 0,0-3-12 16,-1-1 1-1,1 2 3-15,-2-6-1 16,-4-2-4-16,2-1 3 0,2 1 4 15,-2-5 5 1,0 3-2-16,-1-4 6 0,1 1 3 16,3 1-3-16,-7-9 1 0,5 4-4 15,-5-4-1 1,0 0-7-16,0 0 3 0,21-15-3 0,-15 9-6 16,0-6 5-16,5-2-6 0,0-2 1 15,1-4-3-15,-2 0 2 0,6-6 1 16,-1 0 1-1,-3-2 3-15,5 0-11 16,-3 4 0-16,-4 2 6 0,2 0-3 16,-1 4-3-1,0-2 1-15,-5 2-1 16,0 2-7-16,0 4-14 16,2-1-5-1,-5 2-9-15,1 2-8 0,1 1-2 0,1-4-7 16,-5 7-9-16,-1 5-4 0,8-16-5 0,-8 16-4 15,3-10-3-15,-3 10-11 0,0-10-129 0,0 10 75 0</inkml:trace>
  <inkml:trace contextRef="#ctx0" brushRef="#br0" timeOffset="193707.05">23549 12232 520 0,'0'0'-177'16,"0"0"60"-16</inkml:trace>
  <inkml:trace contextRef="#ctx0" brushRef="#br0" timeOffset="193763">23549 12232 420 0,'0'0'-143'0,"0"0"48"16</inkml:trace>
  <inkml:trace contextRef="#ctx0" brushRef="#br0" timeOffset="193831.06">23549 12232 340 0</inkml:trace>
  <inkml:trace contextRef="#ctx0" brushRef="#br0" timeOffset="193878.67">23549 12232 275 0</inkml:trace>
  <inkml:trace contextRef="#ctx0" brushRef="#br0" timeOffset="194788.02">23549 12232 228 0,'0'0'-19'0,"0"0"3"0,0 0 0 16,0 0 5-16,0 0-2 0,0 0 6 15,0 0-2-15,0 0 5 0,0 0-3 16,0 0 5-16,0 0-4 0,0 0 3 15,0 0 1-15,0 0 0 0,0 0-1 0,0 0 0 16,0 0 2-16,0 0-3 0,0 0 3 16,0 0-2-16,0 0 0 0,0 0 3 0,0 0-1 15,0 0 2-15,0 0-1 0,0 0-2 16,0 0 1-16,0 0 2 0,0 0-1 16,0 0 2-16,0 0-2 0,0 0 2 15,0 0-2-15,0 0 4 0,0 0-1 16,0 0-1-16,0 0-2 0,0 0 4 0,0 0-1 15,0 0-2-15,0 0 1 0,0 0 0 16,0 0 1-16,0 0-3 0,0 0 3 0,20 2-6 16,-20-2 5-16,0 0 0 0,0 0 0 15,0 0-1-15,0 0 1 0,0 0 1 16,0 0-4-16,0 0 4 0,0 0-1 16,0 0 2-16,0 0-2 0,0 0 3 0,0 0-2 15,0 0-3-15,0 0 0 0,0 0 3 16,0 0-2-16,0 0-1 0,0 0 0 15,0 0 2-15,0 0-5 0,0 0 2 16,0 0 0-16,0 0 1 0,0 0-3 0,0 0 4 16,0 0-1-16,0 0 0 0,0 0-2 15,0 0 3-15,0 0-2 0,0 0 1 16,0 0 2-16,0 0-2 0,0 0 0 0,0 0-1 16,0 0 0-16,0 0 3 0,0 0-5 15,0 0 2-15,0 0-1 0,0 0 2 16,0 0 1-16,12 8-1 0,-12-8 4 15,0 0-4-15,0 0 0 0,0 0-1 0,0 0 1 16,0 0 1-16,0 0-2 0,0 0 3 16,-1 15-2-16,1-15 2 0,0 0-2 15,0 0 3-15,0 0-4 0,0 0 0 16,0 0 4-16,0 0-1 0,0 0-3 0,0 9 3 16,0-9 2-16,0 0-1 0,0 0 3 0,0 0 1 15,0 0-3-15,0 0 1 0,0 0-2 16,0 0 5-16,0 0-6 0,0 0 2 15,24-12-1-15,-24 12-1 16,15-9 0-16,-13 5 1 16,6-5-3-16,-8 9 1 15,7-12 0 1,-2 4-2-16,-1 1 1 0,-4 7 2 0,7-11-3 16,-7 11 3-16,7-12-1 0,-7 12 0 0,5-8-1 0,-5 8 2 15,0 0-4-15,0-14 5 0,0 14-3 0,0 0-1 0,0 0-1 16,-8-11 2-16,8 11 0 0,0 0-2 0,-15-1 0 0,15 1 4 15,0 0-3-15,0 0 4 0,0 0-4 0,-28 9 2 16,19-4-4 0,9-5 3-16,-16 11-1 0,9-7 1 0,-2 1 0 15,2 3 0-15,3 2-2 16,-4-4 2 0,0 5-3-16,6 0 3 0,-5-2 0 0,-1 3 2 31,1-1-1-16,3 2 1 1,3-1-2-16,-3 1 0 0,4-1 1 16,-3 2 1-16,-1-1 0 0,4-2 1 15,4 1 0-15,-4-3 4 16,3 2-1-16,2-1 1 0,-1 0-3 16,7-4 4-16,-4 4-2 0,3-2 2 15,0-2-3 1,0-2 1-16,1 3 1 0,1-3-2 0,0-1-2 15,3-2 2-15,-5 2-2 16,2 1 3-16,3-4-5 0,-15 0 3 0,23 1-3 16,-13-1 0-16,-10 0 1 0,16 0-4 0,-16 0-11 15,18 0-13-15,-18 0-24 0,0 0-29 0,22-5 27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5T00:10:3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16036 3538 115 0,'-3'-18'34'0,"2"10"3"0,1 8-6 0,-4-14-8 0,0 6-2 0,4 8-5 15,-5-12 1-15,5 12-3 0,0-11-2 16,0 11-1-16,0 0-3 0,-6-9 1 15,6 9-5-15,0 0 6 0,0 0-6 0,-8 26 3 16,3-8-1-16,1 7 0 0,4 0 2 16,0 6-4-16,0 2 2 0,0 3 2 15,-4 2-4-15,4-2 2 16,0 1-1-16,0 0 1 16,-5-3-1 15,10 2-5-31,-5-4-11 15,4-4-5-15,-4 0-7 16,9-3-8-16,-7-2-8 16,10-6-69-16,-7 0 36 15</inkml:trace>
  <inkml:trace contextRef="#ctx0" brushRef="#br0" timeOffset="289.12">15664 3446 263 0,'-11'-8'-21'0,"11"8"1"0,0 0 1 0,0 0 2 0,0 0 2 0,0 0 1 15,16-22 4-15,-2 21 0 0,0-2 1 16,6 1 3-16,10 0 3 0,-4 0 3 0,5-2-1 16,5 2 4-16,5-3 0 0,2 2 0 15,2 1 1-15,-1 0 0 0,3-3-2 78,1 0 5-62,-7 2-1-16,1 0-4 0,-8 1-2 0,-6-1 2 0,3 2-1 16,-4-2-8-16,-9 3-6 0,2-4-15 0,2 8-9 0,-6-4 13 0</inkml:trace>
  <inkml:trace contextRef="#ctx0" brushRef="#br0" timeOffset="1142.26">16709 3538 102 0,'0'0'-3'0,"7"-11"4"0,-7 11 1 16,8-7 0-16,-8 7 2 0,8-8 3 0,-8 8-3 16,4-6 4-16,-4 6 2 0,0 0 1 15,7-8 2-15,-7 8-2 0,0 0 1 16,4-8-2-16,-4 8 0 0,0 0-3 0,0 0-1 15,0 0 1-15,0 0-3 0,0 0 1 16,0 0-1-16,-23-6 1 0,23 6-1 16,0 0-2-16,-23 8 3 0,23-8-2 15,-18 8 0-15,10 0-2 172,0-1 1-172,-3 1 1 0,3 3-2 16,0 1 1-16,-1 1 3 0,-1 6-5 0,0 3 7 0,2 1-1 0,-6 0-4 0,5 3-1 0,-4 2 0 0,2-1 2 15,-5 4 4-15,5-1-3 0,-1-3-2 0,-2 4 1 0,2-5 0 16,-3 2 0-16,7-1 1 0,0-3-1 0,-5-3 1 0,7 2-2 0,-3-3 0 0,4-1 6 16,-3-1-7-16,4-3-1 0,-6-2-4 0,9 2 0 0,-3-4 0 0,4-2-4 15,0-9-9-15,0 15-11 0,4-7-14 0,-4-8-37 16,0 0 26-16</inkml:trace>
  <inkml:trace contextRef="#ctx0" brushRef="#br0" timeOffset="1231.37">16345 3859 199 0,'23'-1'-9'0,"5"-2"5"0,0-1 6 0,8 4 0 0,-5-4 5 0,3 3-2 16,-7-3 3-16,5 2-3 0,-5 2 2 15,-5-2-1-15,1 2 0 0,-4-4-5 16,-1 4-12-16,-6 0-9 0,-12 0-10 0,19 0-30 16,-19 0 21-16</inkml:trace>
  <inkml:trace contextRef="#ctx0" brushRef="#br0" timeOffset="17832.99">31293 3838 17 0,'-14'32'7'16,"3"-2"-1"-16,2-3-1 0,-5-2-2 0,4-2 4 0,0 2-5 15,0-2 1-15,-2 1-1 0,-2 1 1 16,1-2-1-16,2-2 1 0,-2 3 1 0,4-6-2 16,-2-1 0-16,0 0 1 0,1-1 0 15,4-8 5-15,0 6 9 0,2-6 1 16,-3 0-1-16,7-8-4 0,0 0-1 0,0 0-3 15,0 0 0-15,0 0-1 0,0 0-4 16,17-46-5-16,-6 24-3 0,-2-5 2 16,5-1-3-16,2-5 0 31,0-6-1-31,2-2 2 16,1 3-2-16,2-4 0 15,-1 4 4-15,-1 1-2 31,2-2 0-31,2 6-1 0,-7 2 1 16,5 5-1 0,-5-2 3-1,-4 2-2 1,6 1 0-16,-8 5 2 0,4 1-1 31,-4-1 1-31,-2 2 0 16,2 0-1-16,-5 4-2 0,-1 2 5 15,3-4-2-15,-1 4 2 16,-2 2-2 0,2 0 0-16,-4-1 2 0,2 3-1 15,3 1 4-15,-7 7-1 32,5-14 0-32,-5 14-2 0,10-12 0 0,-10 12-1 15,5-10 3-15,-5 10 2 0,4-8-4 16,-4 8 0-16,0 0-2 0,13-2 1 0,-13 2-2 15,0 0 3-15,20 6 2 0,-9-2 1 16,-3 6-2-16,3-2-1 16,-1 4 4-1,2 0 0-15,7 0-1 16,-7 2 2-16,5 4-2 16,3 7 3-16,-4 0-2 15,3 3 0-15,0 0 3 31,-2 2-3-15,-1-1 1-16,-4 4 1 16,3 1-3-16,-2-2 2 15,-1-3-2-15,-4 3 2 16,3-1-7-16,-3-1-7 16,0-6-6-1,-6 2-15-15,2-1-11 16,-2-5 14-1</inkml:trace>
  <inkml:trace contextRef="#ctx0" brushRef="#br0" timeOffset="19666.09">31263 12880 104 0,'0'0'-5'0,"0"0"3"15,0 0 2-15,0 0 4 0,0 0 3 16,0 0 0-16,0 0 0 0,26 26-2 16,-22-17 5-16,3 3-3 0,-6 1 5 0,7-1-3 15,-1 7-2-15,4-2 0 16,-6 1 0-16,6 3-1 16,-5 0 1-16,4 2 4 15,-4 0-1-15,1 3-2 16,4 2 1-16,-2 2 1 15,-2 0-3 1,-1 0 3-16,4 0-1 16,-6-4 1-1,2 2 2-15,1-4-7 16,-3 1 1-16,1-2 0 16,-5-1-2-16,6-4 1 15,-5-1 7 1,3-2-1-1,0-3-2 1,-1 1 4 0,-3-1-2-16,4-5-1 0,-4-7 2 0,2 9-3 0,-2-9 0 15,0 0-2-15,0 0-1 0,0 0-1 0,0 0-1 0,8-41-4 0,-6 25 2 16,2-7 1-16,-2-6 6 31,6-1 4-31,-5-2-13 16,2-6 0-1,6 0-5-15,0-7 4 0,3 0-3 16,-2-3 3-16,4-3-2 16,6-5 1-16,-4-5-2 15,6 3-4-15,0 1 3 16,3 0 1 0,-4 1 4 15,3-2-6-31,1 5 3 0,-4-2 2 15,3 6 2-15,-4 4-4 16,0 1 4-16,1 4-4 16,-3-2 3-16,3 4-4 15,-2 0 4 17,-1 8-1-32,-7-1-1 15,2 4 2-15,1 2-2 0,-5 2 0 16,-3 3 0-16,2 3 1 15,0 2 3-15,-4-1-6 16,5 4-1-16,-4 0-3 31,-3 2-8-15,1-1-4-16,2 4-6 0,-7 7-5 0,10-12-15 16,-6 7-38-16,-4 5 28 0</inkml:trace>
  <inkml:trace contextRef="#ctx0" brushRef="#br0" timeOffset="21260.74">30985 8700 200 0</inkml:trace>
  <inkml:trace contextRef="#ctx0" brushRef="#br0" timeOffset="22113.69">30983 8740 164 0,'2'18'-16'16,"-2"-2"5"-16,0-3 2 0,4-2-2 0,-1 2 7 15,5-1-2-15,-7 1 3 0,3-1-3 16,3 2 3-16,0-2 1 0,-2-3 1 0,4 3 0 15,1 1 2-15,-2-2-1 0,2-2-1 16,5 3 1-16,-3-1 1 0,5 0 0 16,-2-3 3-16,1 2-4 0,0 1 0 0,1-2 1 15,-1-1 3-15,2-1-2 0,-2-2 0 16,0 3 0-16,1-4 2 0,3 0-3 16,-3 0 1-16,3-1 1 0,-2-3 1 15,0 0 0-15,2 0 3 0,2-3-3 0,-4 1 2 16,2 0-2-16,2-3 7 0,-4 0-5 15,6-1 3-15,-1-2-5 0,-2 2 2 0,-2-5-1 16,5 3-1-16,-5-5 1 0,2 2-2 16,2 2 2-16,-3-5-2 0,1 2 0 15,-2-1 1-15,1-2-2 0,1 2 0 16,-2 1 2-16,1-1-1 0,-3-3 1 0,-1 1-1 16,0-1 1-16,1-1-2 0,-2 2 1 15,-3-2-3-15,3-3 1 0,-7 2 0 16,6-2 1-16,-7-1-1 0,2 2 1 0,2-3 0 15,-4 2-3-15,-2-2 1 0,2-2 0 16,-3 6 1-16,2-6-3 0,-6 5 3 16,4-2-1-16,-4 3 0 0,2 0-1 0,-2-1 0 15,0 2-1-15,-2-1-1 0,2 1-1 16,-4 1 4-16,2-1-1 0,-6-1-1 16,0-2 1-16,-3 4-1 0,0-5-1 15,-3 6 3-15,-2-5-4 0,0 0 4 0,-3 0-2 16,-2 3 0-16,1 1 1 0,1-1-3 15,-2 2 3-15,1 0-1 0,1 2 1 16,-2 2-2-16,1-2 1 0,1 1 4 0,-2 1-5 16,5 1 1-16,-6 3 0 0,10-1 2 15,-4 1 0-15,2-1 0 0,2 3 0 16,-6-3 2-16,4 4-3 0,-2-1-1 0,4 3 1 16,-6-4-1-16,4 4 2 0,-2-3 0 15,4 1-2-15,-6 4 2 0,2-4 0 16,-2 4 2-16,18 0-2 0,-30-3-1 0,14 3-1 15,2 3 2-15,14-3-1 0,-26 4 1 16,12-4-1-16,-2 4 2 0,5 1-3 16,-1-3 1-16,-4 6 1 0,5-3 0 0,-3 2 0 15,2-2 1-15,-2 4-1 0,1-1 2 16,2 0-3-16,-2-1 1 0,4 4-2 16,-6-3 2-16,7-2 1 0,-3 5 1 0,1-4-2 15,-2 1 1-15,1-2 0 0,3 5 4 16,0-4-5-16,-3 1-1 0,1 0 2 15,-1 1-1-15,2-1 1 0,2 3 0 16,-4-2-3-16,2 0 5 0,2 5-4 0,1-5 0 16,-5 4 0-16,6-1 3 0,-2 2-2 15,-4-2-2-15,6 5 3 0,-3-2 0 16,1-1 1-16,1 4-2 0,2-2 1 16,-2 0-1-16,1-3 1 0,4 4 1 0,1-1-2 15,-4 2 7-15,4-4-7 0,0 4 0 16,0-2 1-16,0-3 3 0,0 4-1 15,0-2-4-15,0-3 1 0,4 3 1 0,-3-3 0 16,4 0-3-16,-5 1 3 0,4-1-4 16,-2-1-8-16,2-2-10 0,0 4-44 0,2-3 22 15</inkml:trace>
  <inkml:trace contextRef="#ctx0" brushRef="#br0" timeOffset="27765.88">28243 7423 48 0,'-38'15'4'0,"21"-10"5"0,-2 3-13 0,-7-1 11 0,-5 1-5 16,-6 0 1-16,2 1-2 0,-2-1 2 15,-3 1-1-15,2-1 1 0,1 2-3 16,9-5-1-16,-3 2 3 15,-2 1-1-15,10-3 1 16,-2 0-1 0,2 1-1-16,2-5 6 15,9 4-2 1,-4-2 0 0,5 0-1-16,-1-1 1 0,2 1 0 15,10-3 0-15,-16 0-3 0,16 0-1 16,0 0 0-16,0 0 2 0,0 0-2 0,0 0 0 0,0 0 0 0,0 0 1 0,0 0-2 0,0 0 1 15,0 0 0-15,18 16 0 0,-8-11-3 16,0 3 2-16,2 0-1 0,3 6 2 31,-3-6-1-31,3 5 0 0,2-1 1 16,-5 1-3-16,4-1 5 16,-1 0-2-16,2 4 0 15,-5-2 0-15,3 0-1 16,-3-2 1-1,2 2-1-15,-2-2-1 0,-1 1 2 32,0-4-1-32,-1 1-3 0,0-1-4 15,-1-1-5-15,-1 1-13 16,0-3 9-16</inkml:trace>
  <inkml:trace contextRef="#ctx0" brushRef="#br0" timeOffset="29137.12">28443 7868 68 0,'0'0'0'0,"6"7"2"0,-6-7-1 16,0 0 4-16,0 0 1 0,0 0-3 0,0 0 0 16,0 0 6-16,0 0 7 0,0 0-1 15,0 0 1-15,0 0 0 0,0 0-2 16,0 0-1-16,0 0 0 0,0 0-1 15,0 0-4-15,0 0 2 0,0 0-1 0,-32-17 0 16,32 17-4-16,-12-10 1 0,2 2 1 16,0 4-2-16,1-2 0 0,0-1-2 15,-6-1 2-15,4 4 1 16,-1-1 1-16,-2-3-3 0,-4 2 1 16,6 1-2-1,-4 1-3-15,2 1 6 16,-4-2-6-16,6 4 3 15,-4 1 1-15,16 0-5 16,-30-3 3-16,16 6-5 0,0-2 3 16,14-1-1-16,-23 5 0 0,11 2 1 15,1-2 1 1,1 3-2-16,0 3-1 16,0 0 3-16,3-3 3 0,-2 5-1 0,2-2 0 15,3 1 0-15,1 1-2 0,-1-5 3 16,3 5-2-1,-3-1 5-15,4 2-5 0,0-14-3 32,0 22 5-32,0-12 0 15,4 0 2-15,-3 1-1 0,3-3-3 16,3 1 4-16,0-1-1 16,1-1 3-16,-3-3-4 15,-5-4 2-15,17 8-1 0,-6-8 0 16,-11 0 1-16,23 0-2 0,-14-5 1 15,4 2-2-15,-3-4-2 0,4-1 4 16,0-1-2-16,-5-2 0 16,2 2-3-16,-1-4 2 15,-2 3-1 1,3-6-1 0,-6 6 3-16,5-4-2 0,-5 4-2 15,-2-1 3-15,1 3-1 0,0-3-2 16,-2 5-1-16,-2 6-5 0,8-19-2 0,-6 14-4 15,-2 5-7-15,4-12-6 16,-4 12-4-16,0 0 0 0,-4-15-10 0,4 15-51 16,0 0 31-16</inkml:trace>
  <inkml:trace contextRef="#ctx0" brushRef="#br0" timeOffset="29333.36">28292 8087 213 0,'-13'8'-73'0</inkml:trace>
  <inkml:trace contextRef="#ctx0" brushRef="#br0" timeOffset="29435.12">28275 8104 176 0,'-10'4'-15'0,"10"-4"4"16,0 0 2-16,-6 7 0 0,6-7 1 15,0 0 1-15,0 0-2 0,0 0 5 0,0 0-3 16,0 0 2-16,0 0-3 0,0 0 3 16,16-28 1-16,-6 21-2 0,-3 2 1 15,-2-2 2-15,6 1-3 0,0-1 2 16,-1 0 1-16,2 2-1 0,3 0-1 0</inkml:trace>
  <inkml:trace contextRef="#ctx0" brushRef="#br0" timeOffset="29472.67">28389 8026 32 0,'12'-4'-11'0,"3"0"3"16</inkml:trace>
  <inkml:trace contextRef="#ctx0" brushRef="#br0" timeOffset="29494.72">28449 8011 28 0,'12'-3'0'0,"-12"3"-4"0</inkml:trace>
  <inkml:trace contextRef="#ctx0" brushRef="#br0" timeOffset="29512.56">28499 8011 21 0,'10'1'-5'15</inkml:trace>
  <inkml:trace contextRef="#ctx0" brushRef="#br0" timeOffset="29531.9">28529 8023 15 0,'7'5'-4'0</inkml:trace>
  <inkml:trace contextRef="#ctx0" brushRef="#br0" timeOffset="29631.73">28552 8046 11 0,'7'9'1'16,"-2"2"0"-16,-5 2-1 0,5-1 1 0,-1 3 0 15,-4-3 3-15,0 2-1 0,-4 2-1 16,4-1-1-16,-5-3 2 0,5 4 1 15,-1-3-1-15,-3-2-1 0,1 2 0 16,-1-1 1-16,0-1-1 0,4-11 1 0,-3 17-2 16,-1-10 3-16,4-7-3 0,-5 12 0 15,1-4-4-15,4-8-10 0,-3 11 0 16,3-11 4-16</inkml:trace>
  <inkml:trace contextRef="#ctx0" brushRef="#br0" timeOffset="30464.91">28747 8220 40 0,'6'-8'2'0,"-6"8"2"0,0-8-2 0,0 8 4 0,0 0-5 15,-10-24 1-15,3 19 0 0,-1-2 1 0,8 7-2 16,-12-13 2-16,5 9-1 16,-3-1 2-16,10 5-1 0,-20-6-2 0,20 6 0 15,-18-2-1-15,18 2 0 0,-16 5 2 16,16-5 1-16,-17 8 0 0,8-1 3 15,-2 3-1-15,4-3 1 0,2 5 2 16,-2-4-2-16,3 1 2 16,2-1-1-16,-2 3 2 15,0-2 2-15,4-9-3 0,0 22 4 0,0-22 2 16,0 14-2-16,4-7 1 16,0 1-1-16,-4-8-2 15,9 9-2-15,-1-3 3 0,-8-6-3 16,19 2-1-16,-19-2 1 0,24-2-1 0,-11-4-3 15,-1 5-1-15,-1-3 2 0,-2-3 0 16,6 2 10-16,-15 5-9 0,17-5 0 0,-9 1 2 31,-8 4-2-31,15-4-2 0,-15 4 0 0,12-7 0 16,-12 7-3-16,0 0 4 0,0 0-1 0,0 0 1 0,0 0-1 0,10 11 1 16,-10-11 0-16,0 0-1 0,-17 25 1 0,8-16-2 15,-2 6 2-15,-1 0-1 16,-1 3 3-16,-2 2-3 0,-1-1-1 0,-4 5 2 15,3-4 0 1,-2 3 0 0,-1-3-1-16,3-3 1 0,1-2 0 15,-6-1-2 1,6-2 2 0,0 4 2-16,-1-9 2 15,1 4 0-15,-1-3-2 0,1-3 1 16,0-5-1-1,-2-4-2-15,-6 3-1 0,6-7 3 16,-8-3-1-16,8-1-3 16,-2 1-3-16,-2-1 6 15,4 0-1 1,2 2-3-16,-2-1-5 16,4 3 4-1,4-3 0-15,-3 5 0 0,4-2-4 0,2 0-3 16,-4 2-8-16,11 6-5 0,-14-12-5 15,14 12-6-15,-6-9-9 0,6 9-8 0,-6-8-74 0,6 8 41 16</inkml:trace>
  <inkml:trace contextRef="#ctx0" brushRef="#br0" timeOffset="30777.09">28836 8330 304 0,'5'-4'-20'0,"-5"4"6"0,0 0 1 16,0 0 1-16,0 0 10 0,0 0-2 15,0 0 1-15,4 14 2 0,-4-14 3 16,-4 14 2-16,4-14 3 0,-1 14-1 16,-3-3-1-16,-1-3 2 0,-1 3 1 0,4 2-1 15,-6-4-2-15,1 2 0 47,2 1-4-47,1-1 5 0,-7-2-4 0,8 2 0 16,-2-5 0-16,5-6 2 0,-11 18 0 0,5-12 1 0,2 1-3 0,4-7-4 0,-12 12-5 0,8-7 0 15,4-5-9-15,-11 8-7 0,4-4-11 0,7-4-45 16,0 0 27-16</inkml:trace>
  <inkml:trace contextRef="#ctx0" brushRef="#br0" timeOffset="31047.96">29189 7932 199 0,'0'0'-9'0,"6"-9"1"16,-6 9-4-16,6-8 5 0,-6 8-2 15,8-4 1-15,-8 4 2 0,0 0-1 16,0 0 0-16,0 0 1 0,0 0-3 0,0 0-2 16,0 0-7-16,0 0-10 0,0 0 9 15</inkml:trace>
  <inkml:trace contextRef="#ctx0" brushRef="#br0" timeOffset="31463.88">29212 8126 70 0,'0'12'0'16,"0"-2"2"-16,-3 5-1 0,-1-3 0 0,0 4 5 0,-2 1 0 16,0 1-2-16,-7-1 0 0,4 2 4 15,-6 2-3-15,2 0 1 0,-3 3-2 16,1-1 2-16,-4 1-2 0,5 1 0 15,-2-2 1-15,-6 0-2 0,6-1 0 0,4-3 0 16,-2 2 1-16,2-3-1 0,-2-1 0 16,5 2 2-16,-6-6-2 0,9 3-3 0,-1-3 3 15,-2-5-1-15,-2 6 0 16,4-4 0-16,2 0 1 0,0-1-5 16,-1 2 4-1,2-3 1-15,4-8-4 0,-2 17-2 0,2-10-3 0,0-7-7 31,6 14-3-31,-4-6-32 0,7-2 17 16</inkml:trace>
  <inkml:trace contextRef="#ctx0" brushRef="#br0" timeOffset="31769.34">28891 8515 131 0,'0'0'-3'0,"21"0"2"0,-21 0 0 0,16 5 1 16,-5-5-2-16,-1 6 1 0,1-4 2 15,1 1 0-15,-1 2 0 0,-2-3-1 0,-2 3 0 16,-7-5 2-16,20 8-3 0,-10-4 2 15,-2-1 0-15,2 2 1 0,-10-5-3 16,16 5 2-16,-10 1-1 0,-6-6 1 16,12 6 0-16,-4 1 0 0,-8-7-1 0,14 7-6 15,-14-7-6-15,9 6-6 16,-9-6-16-16,7 8 12 16</inkml:trace>
  <inkml:trace contextRef="#ctx0" brushRef="#br0" timeOffset="32247.22">29116 8719 89 0,'0'0'-3'0,"-8"17"1"0,7-7 2 16,-3 2 1-16,-3 0-2 0,3-2 2 15,1 4 2-15,-1-2 0 0,0 1 1 16,2-1-2-16,-2 0 3 0,4-1-4 0,-2-2 4 16,2-9-4-16,0 17 5 0,0-6 3 15,0-11 1-15,2 15 0 0,2-9-2 0,2 1 0 16,5-6-1-16,0 2 0 0,-11-3-2 16,22-3 0-16,-10-5-1 0,3 2-3 15,5-5 0-15,-3-4 1 0,2 1 1 0,5-4-1 16,-7 2 0-16,-1 3-4 0,-4-6 2 15,3 6 1-15,-2 0-1 0,-1-3 0 16,-1 6-1-16,-3 0-3 0,0 0-1 16,-4 1-4-16,3 1-4 0,-3-3-4 0,-4 11-34 15,1-13 17-15</inkml:trace>
  <inkml:trace contextRef="#ctx0" brushRef="#br0" timeOffset="33531.5">29592 8995 125 0,'-16'-1'-12'0,"16"1"4"0,-21-3 0 0,21 3 4 0,-19 0-4 15,19 0 4-15,-25-4-2 0,13 8 1 16,-3-1 0-16,3-2 2 0,0 2-2 0,-3 3 1 16,3-2 3-16,-2 3-2 15,0 1 2-15,1 0 0 0,4 1-2 0,-1 2 3 16,0-4-2-16,-1 3 2 0,4 1 1 0,2-3 1 16,-3 0-1-1,5 3 2-15,3-11 2 0,-8 17 2 0,8-9 3 16,0-8-3-16,4 15 3 0,3-7 0 0,1-4-2 15,0 0 1 1,3-3-5-16,-11-1 3 0,26-5-1 16,-10 1 0-16,2-7 0 15,6 0 0-15,1-6-6 0,0-3 2 16,3-5 5-16,3 1-7 0,2-10 2 16,1 5-3-16,-1-3 1 0,-2 0-1 15,2 0 1-15,-10 7 1 16,-1-1 0-1,4 1 0 1,-4 1 2-16,-6 0 2 16,2 7 0-1,-6-1 4 1,2 1-3-16,-2 1 3 0,-1 4-2 31,-6 3 1-31,5-3-5 0,-5 4 1 16,-1 0-1-16,-4 8 1 15,7-10-4-15,-7 10 2 16,0 0-2-16,0 0 0 0,0 0-1 0,0 0 1 0,0 0 2 0,-34 22-3 16,24-12 8-16,-4 2-9 15,1 2 3-15,-2 3 1 16,3 0-2-16,-4 1 2 16,-1 2-3-16,2 1 4 0,-1 3-2 15,0 1 3 1,-1-3-2-16,5 3 0 15,-3-2 2-15,3 2-4 0,2-2 5 16,-2-3-1-16,4 1-2 16,-2 3 0-1,1-5 3-15,0 1-1 16,3-3 0-16,0 2-1 16,2-5-1-1,-3-2 3-15,6 0-3 16,-3 2 1-16,0-5-3 0,1 2 5 15,-1-3 2 1,4-8-3-16,-4 13 2 0,4-13 0 16,4 13-2-16,-4-13-4 0,0 0 2 0,7 8 2 15,-7-8-4-15,9 4 4 0,-9-4-3 0,0 0 1 0,17 0-1 0,-17 0-2 32,16-1 1-32,-16 1-1 0,0 0 3 0,18 0-3 0,-18 0 3 15,0 0-2-15,0 0-2 0,20-3 0 0,-20 3 1 16,0 0 0-16,0 0-1 0,0 0 0 15,0 0-1-15,0 0 3 0,10-2 0 0,-10 2 0 0,0 0 0 16,0 0 0-16,0 0-1 0,0 0-2 0,0 0 5 0,0 0-2 0,0 0 0 0,0 0 3 16,-30 20-4-16,23-15 1 0,7-5-1 0,-7 9 1 0,2-1 1 15,1-1-2 1,4-7 5-16,-7 13-4 0,3-6 2 16,4-7 0-16,-6 12-2 0,6-12 0 15,-4 13-2-15,1-5 6 0,3-8-2 0,-4 12-2 0,4-12 1 16,0 12-1-16,0-12 0 0,0 14 2 0,0-14-2 15,4 9 4-15,-4-9-2 0,3 11 3 0,-3-11-3 16,4 8 0-16,-4-8 2 16,0 0-6-16,6 6-4 0,-6-6-8 0,0 0-6 0,16-1-8 0,-16 1-14 15,0 0-44-15,22-11 29 0</inkml:trace>
  <inkml:trace contextRef="#ctx0" brushRef="#br0" timeOffset="34659.92">29847 9343 208 0,'0'0'-15'0,"-10"12"-3"0,10-12 4 16,-5 15 3-16,2-6 3 0,-1-1-1 16,4-8 1-16,-10 11 5 0,8-5-1 15,-6 1 2-15,8-7-3 0,-10 12 1 0,7-4 3 16,3-8-1-16,-9 9 0 0,2-3 2 15,7-6-3-15,-11 9 1 16,11-9 1-16,-10 11 0 0,10-11-2 16,-6 8 4-16,6-8 0 0,-6 5 2 0,6-5-3 15,0 0 11-15,-11 8 3 0,11-8-1 0,0 0-3 16,0 0-4-16,0 0 6 0,0 0-7 16,0 0 2-16,13-29-2 0,-5 17 1 0,0 2-1 15,3-3 0-15,4-2-4 0,1 1 3 16,-4-1-3-16,5 2 1 15,-1 1-2-15,5-2-1 16,-5 5 3 0,0-2-1-16,6 3-1 0,-10 2-1 15,5 0-1-15,-1 1 2 0,1 4-1 16,-3 1 1-16,3 0-2 0,-17 0 3 16,23 4-3-16,-9-2 2 15,-2 4 0-15,-5 0-1 16,2 2-2-16,-2 3 3 0,1-4 1 0,-1 6 0 15,-6-2-3 1,4 2 3-16,-5-1-2 0,0 5 1 16,0-6 0-16,-5 6-2 15,4-1 3-15,-6 2 0 16,3-1 0-16,-3 4 0 16,-2-5-1-16,-2 2 1 0,5-1-1 15,-4-2 2 1,0 2 2-16,-1-6-2 15,4 2-3-15,2-4 2 0,-6 3 1 16,5-1-1-16,-4-3-2 0,4-1-2 0,-1 1-1 31,3 0-4-31,-7-3-1 0,6 3-8 0,5-8-7 16,-11 7-25-16,11-7 17 0</inkml:trace>
  <inkml:trace contextRef="#ctx0" brushRef="#br0" timeOffset="34953.07">29968 9704 113 0</inkml:trace>
  <inkml:trace contextRef="#ctx0" brushRef="#br0" timeOffset="34975.68">29968 9720 93 0</inkml:trace>
  <inkml:trace contextRef="#ctx0" brushRef="#br0" timeOffset="35916.78">29968 9720 77 0,'0'11'-5'16,"0"-11"-1"-16,0 0 3 0,17 1 1 0,-17-1-1 15,16-1 0-15,-16 1 0 0,26-5 0 16,-14-1 2-16,2-2 0 0,-2 4-2 0,4-4 0 16,-1-1 0-16,2 5 3 0,-5-8-1 15,3 7-2-15,-3-2 2 0,0-1 3 16,-1 4 0-16,-1-4 0 0,-3 3 1 15,2-1 1-15,-9 6-1 0,15-6 1 16,-8 0-2-16,-7 6-1 0,10-5 0 0,-10 5 0 16,0 0-2-16,10-7 3 0,-10 7-2 15,0 0 0-15,0 0 0 0,0 0-5 16,0 0 7-16,0 0-1 0,13-2-2 0,-13 2 2 16,0 0-1-16,0 0-2 0,0 0 3 15,0 0-2-15,0 0 4 0,0 0-3 16,0 0 3-16,-17 26-2 0,17-26 3 15,-6 16-4 17,1-9 5-17,1 1-1-15,4-8-3 0,-8 16 2 0,4-8-1 0,0 0 1 0,-3 1 0 0,7-9 1 0,-5 15 5 0,1-8-5 16,4-7 2-16,-3 12-1 0,-1-4 3 16,4-8-2-16,-2 9 2 0,2-9 3 0,0 0 0 15,6 19-2-15,-3-13-2 0,-3-6 4 16,9 14-4-16,-2-8 1 15,1 0-1 1,0-1-3-16,3-1 2 16,-1 1-1-16,5-2 6 0,-3 2-6 0,3-5-2 15,-3 3 4-15,-12-3-1 0,29-3-4 0,-10 1 0 0,-3-1 1 16,2-5 1-16,4 1-1 0,-6-3 2 31,6-1-2-31,0-1-1 16,-6-1-1-1,5-1 1-15,-5-3-2 16,0 1-1-16,5 1 1 0,-5-2-1 16,3 2 2-16,-2-2-1 0,3-2 0 15,-2 2 5-15,-5 2-5 0,6-2 0 16,-2 2 1 0,-2 1 2-1,-3-2-1-15,2 4-1 16,-6 1 2-16,3 2-2 0,-2-2 0 0,-2 3 0 15,1 1 1-15,-1 1-4 0,-1 0 0 0,-6 6 0 16,6-13-2-16,-6 13 6 0,6-4-5 0,-6 4 2 31,0 0 0-31,0 0-1 0,0 0 0 0,0 0 0 0,0 0 4 0,0 0-1 0,0 0-1 16,0 0-1-16,-25 29 1 0,17-22 0 0,-3 1 2 0,3 5-1 16,-6-1 1-16,2 4 1 0,-3-4-2 15,3 3 0-15,-3 2 0 0,-1 1 0 16,-1-1 3-16,-2 0-3 15,3 2 2-15,-2-2 2 16,0 2-2 0,1 0 2-1,0-2-4-15,1 0 2 16,-2 1-1-16,4 3 3 0,-2-6 0 16,0 2 2-16,2 0-1 0,5 1-1 15,-6-1 1-15,5 0-2 16,3-2-1-1,2 1 2-15,-2-1 1 16,3-3-2 0,1 1 1-16,3-1 0 15,0 4-3-15,7-4 2 0,-4-3-2 0,1 2 0 0,0-2 0 16,1-1-4-16,2 0-1 0,-1-4-7 0,0 4-10 0,-6-8-12 16,14 10-16-16,-7-5-50 15,-7-5 34-15</inkml:trace>
  <inkml:trace contextRef="#ctx0" brushRef="#br0" timeOffset="57257.84">31196 8755 8 0,'0'0'5'15,"0"0"4"-15,-15 3-3 0,15-3-7 0,0 0 4 16,0 0 1-16,0 0-2 0,-12 0 3 16,12 0-1-16,0 0 3 0,0 0-2 15,0 0 0-15,0 0 1 0,0 0-1 0,0 0 1 16,0 0 1-16,0 0-2 0,0 0-2 15,0 0 2-15,0 0 1 0,0 0-3 16,0 0 0-16,0 0-1 0,0 0 1 16,0 0-1-16,0 0 2 0,34 12-2 15,-34-12 1-15,16 5-6 0,-4-1 5 0,-2-3 0 16,5 2-2-16,-3-3 0 0,5 4 0 16,-1-4 0-16,-1 4 7 0,1-1-6 15,-3-2-2-15,3-1 0 0,-1 3 4 0,-3-1-3 16,5-2 3-16,-3 0-4 0,-1 0 4 15,2 4-2-15,-3-4 2 0,2 0 3 0,-2 0 0 16,-1 2 2-16,-11-2 2 0,16 0-1 16,-16 0 1-16,21-2-1 0,-21 2 0 15,12 0-4-15,-12 0 1 0,0 0 0 16,22 0 1-16,-22 0 0 0,12-4-1 0,-12 4-1 16,0 0-1-16,0 0 2 0,0 0 1 0,16 0-2 15,-16 0 0-15,0 0-1 0,0 0 0 16,14-2-1-16,-14 2 5 15,0 0-7-15,0 0 0 0,0 0-2 16,0 0 5-16,0 0-4 0,0 0-1 0,0 0 1 16,0 0 1-16,0 0 1 0,0 0 1 15,0 0 1-15,0 0-4 0,0 0 3 0,0 0-2 16,0 0-1-16,0 0 2 0,0 0-3 16,0 0 2-16,0 0 2 0,-53-3-3 15,53 3 0-15,-23 0 2 0,9 0-2 0,14 0 0 16,-27-1 1-16,14 1 1 15,13 0 2-15,-27-3-3 0,11 3 1 16,1-4-2-16,15 4-2 0,-26 0 5 16,14 0-4-1,12 0 0-15,-22 0 4 0,22 0-2 16,-18 0-1 0,18 0 0-16,-15-4 2 0,15 4 1 15,0 0-1-15,-19 0 0 0,19 0-3 0,0 0 4 0,0 0-2 0,-16 0-1 0,16 0-1 16,0 0 1-16,0 0 0 0,0 0 2 0,-21-3-1 15,21 3 3 1,0 0-3-16,0 0-2 16,0 0 1-16,0 0 0 0,0 0 0 0,0 0 5 0,0 0-6 0,0 0 4 15,0 0-8-15,0 0-6 0,0 0-15 0,-13 3-13 0,13-3-58 0,0 0 33 0</inkml:trace>
  <inkml:trace contextRef="#ctx0" brushRef="#br0" timeOffset="66251.83">21776 8951 22 0,'0'0'3'0,"-27"0"3"0,11 0-1 0,2 0 1 0,-4 0-1 16,2 0 3-16,-5-3 2 0,-2 3-4 15,3 0 2-15,-2 0-2 0,-5 0 4 16,-1-2-2-16,1 2 0 0,-1-3-3 16,0 3 5-16,0-3-3 0,-4 1-2 15,4 2 3-15,-8 0-4 328,8 0 3-328,-5 0-3 0,0-2 0 0,-2 2 2 0,2 0 1 0,-1 0-1 16,-3 0-2-16,4 0 0 0,1 2 0 0,-2-2 4 0,1 0 1 0,0 2-1 0,-1-2-1 0,0 3-1 0,4-3-1 16,-2 3 2-16,-1-3-4 0,6 0 4 0,-5 2-4 0,2 1 4 0,3-3-3 15,0 0-1-15,5 3-1 0,-1-3 2 0,4 0-2 0,-3 0 1 16,0 0 0-16,0 0 0 0,-1 0-1 0,4 0-1 0,-3 0 0 0,2-3 0 0,1 3 1 15,-9-3 2-15,9 3-4 0,2-2 3 0,-4 2-6 0,2-3 6 0,-4 3-1 16,5-3 0-16,-1 1 0 0,3 2-3 0,-3 0 1 0,2-2 1 16,-2 2 0-16,19 0-1 0,-22-4 1 0,7 4 2 0,15 0-1 0,-27 0 1 0,15-1-4 15,12 1 1-15,-26 0 0 0,15-3 5 0,11 3-1 0,-27 0-7 0,11-2 0 0,16 2 2 16,-29 0 1-16,12 0 2 0,3-3-1 0,-3 3-1 0,17 0-2 0,-31 0 1 16,17 0 0-16,-1 0 1 0,15 0-2 0,-27 0 3 0,15 0-1 0,12 0 0 15,-26 0 2-15,11 0 1 0,15 0-1 0,-23 3-2 0,6-3-1 0,17 0 0 0,-23 0 3 0,23 0-2 0,-22-3 0 0,14 6 0 0,8-3-1 16,-23 0 3-16,23 0-3 0,-19 0 2 15,19 0-2 1,-12 0 3-16,12 0-1 16,0 0 0-16,-18 0-1 15,18 0 2 1,0 0-1-16,0 0 3 0,0 0-2 0,0 0 0 0,-15 2 3 0,15-2 6 16,0 0-7-16,0 0 0 0,0 0-2 0,0 0 1 0,0 0 2 15,0 0-1-15,0 0-2 0,0 0-3 0,0 0 2 0,41 3 3 0,-41-3-2 16,19 0-1-16,-11 1-1 0,-8-1 3 0,23 0-1 15,-11 0 0-15,2 0 2 0,0 0 0 16,-14 0 1 0,26 0 1-16,-11 0 1 0,8 0 0 15,-7 0-1-15,-2 4 2 16,5-4-2-16,1 2-2 0,-1-2-1 0,-1 0 1 31,5 2 3-31,0-2-5 0,-2 3 0 16,-2-3 4-1,3 3 0-15,1-1-4 16,0-2 3-16,3 3-4 16,-3 0 1-16,4-3 3 0,-1 1-3 0,2 2 4 15,-5-3-6-15,4 4 3 16,-1-4-1 0,1 1-2-16,4-1 2 15,-3 0-1 1,2 3 1-16,-3-3-1 15,2 0 0-15,-2 2-3 16,-4-2 2-16,2 0 1 16,-2 0-2-16,-5 0 2 15,0 2-1-15,-1-4 1 0,-2 2-1 16,-1 0 2-16,2 0-4 16,-16 0 2-1,19 0-1-15,-19 0 2 0,23 0-5 0,-23 0 3 16,18 0-2-16,-18 0 1 0,12 0 1 0,-12 0 3 15,0 0-3-15,19 0 2 0,-19 0-4 16,0 0 2-16,0 0-1 0,12-2 1 0,-12 2-3 16,0 0-7-16,0 0-6 0,0 0-8 0,0 0-7 0,17 0-11 0,-17 0-83 15,0 0 43-15</inkml:trace>
  <inkml:trace contextRef="#ctx0" brushRef="#br0" timeOffset="81340.95">29776 9951 29 0,'0'0'19'0,"0"0"9"0,0-13-4 16,0 13-2-16,0 0-5 0,1-10-3 15,-1 10-6-15,0 0 0 0,0 0 2 0,-5-16-1 16,5 16-4-16,-12-8 1 0,-3 2 0 16,2 2 0-16,-3-3-2 0,-5 0 3 15,-2 1 0-15,-8-5 1 0,2 3-3 0,-3-1 2 16,-9 1 1-16,-3-2-3 719,-2 1 1-719,-2 1 3 0,-1 1-1 0,-11-3-2 15,11 3 2-15,-9 3 0 0,6 1-2 0,-2 2 1 0,-4 2 1 0,2 2-3 16,0-3 1-16,-4 4-1 0,-4 4 1 0,0 1 0 0,3-5-3 0,-3 0 4 15,0 4 1-15,-3-2 0 0,-3-1 0 0,0 0 3 16,-3-5 0-16,4 2 1 0,-5-4-1 0,-4-2-2 16,10 3-1-16,-7 1 0 0,3-3 1 0,1 1 1 0,2 2-5 0,5-3 1 0,4 3-2 0,4 0 1 15,-3 3-3-15,9-3 3 0,-5 2 1 0,2 1 0 0,3 2-5 16,6-3 1-16,-2 4 1 0,2-2 2 0,1 2-1 0,-1-2-1 0,5 1-2 16,-1 0 2-16,7 1-2 0,-4-1 3 0,5-1 2 15,-2 0-5-15,-7 3 6 0,1-3 0 0,1-2 3 0,2 4-3 0,0-4 6 0,-1 1 1 16,4 1-7-16,-4 0 1 0,-3-3 6 0,0 2 2 0,-1 2-8 0,2-5 3 0,-2 3-3 15,-6-2 2-15,5-1 3 0,-8 4 1 0,2-4 6 0,0 0-1 16,-5 0 0-16,0 0-4 0,-1 0 1 0,-4-4-3 0,3 3 4 0,-1 1-5 0,1 0-3 16,0-3 4-16,-1 3-6 0,2 0-5 0,4 0 7 0,-7 0-1 0,4 0 0 0,5 0-4 0,0 0 6 15,1 3-2-15,2-3-4 0,6 0-1 0,-6 1 0 0,8-1 3 16,1 0-3-16,1 4 1 0,4-4-1 0,-9 0-1 16,5 0-1-16,-2 2 5 0,1-2-1 0,-2 0-3 0,-2-2 3 0,-3 2-4 0,-5-4 3 0,3 4-2 15,-6-1 4-15,7 1-7 0,-2-3 2 0,-3 3-2 0,4-2 2 0,0-1 2 16,-5 3-2-16,4-3-1 0,3 2 0 0,-1 1 0 0,-3-4 0 0,5 1 0 15,-2 3-2-15,1-1 2 0,7-2 0 0,-5 1 2 0,8 2-1 0,-8 0-3 16,9-2 3-16,4-2 1 0,-3 4 0 0,0-2-3 0,5 2 3 16,-1-3-3-16,3 3 0 0,6-1 5 0,-6-2-4 0,6 3 0 0,-5-4 2 15,5 4-4-15,-2 0 3 0,-2-4 1 16,3 4 1-16,2 0-6 0,-8-3 5 0,4 2 1 16,-1 1-4-16,0 0 0 0,3-4 4 0,-5 4-7 0,2-1 1 0,1-3-2 15,0 8 5-15,2-4-2 0,2-4 4 0,2 4 3 16,16 0-5-16,-32 0 4 0,22 0-7 0,10 0 4 0,-25-2 6 0,25 2-3 0,-19 0 2 15,19 0-6-15,-12-2 6 0,12 2 5 0,0 0-5 0,-17 0-1 0,17 0 1 0,0 0 2 0,0 0 1 0,-15-3-4 0,15 3-4 0,0 0 1 16,0 0-1-16,0 0 1 0,0 0 0 0,0 0-3 0,52-1 10 0,-41 1-9 0,5 1-2 0,-5-1 3 0,7-1-3 0,-2 1 7 0,-16 0-5 0,28 0 0 0,-16 0 6 0,3 0-6 0,-3-4-1 16,-12 4 1-16,21 0 2 0,-21 0-3 0,16 0 4 0,-16 0 1 0,15 0-3 0,-15 0 0 0,0 0-2 0,12-3 3 0,-12 3-1 15,0 0 0-15,15 0 5 0,-15 0-8 0,0 0 15 0,0 0-7 0,0 0-2 16,16-1-2-16,-16 1 2 0,0 0-2 0,0 0-8 0,0 0-10 0,18 0-18 16,-18 0-18-16,0 0-20 0,15 1-18 0,-3 2-26 15,-1 1-143 1,10-3 221-16</inkml:trace>
  <inkml:trace contextRef="#ctx0" brushRef="#br0" timeOffset="81649.77">23443 9391 618 0,'0'0'-211'16</inkml:trace>
  <inkml:trace contextRef="#ctx0" brushRef="#br0" timeOffset="82247.81">23459 9387 521 0,'8'0'-33'0,"-8"0"5"0,0 0 5 15,0 0 1-15,0 0 5 0,8-8 3 16,-8 8 4-16,0 0 3 0,0 0 5 15,0 0 3-15,0 0 1 0,0 0 6 16,0 0-1-16,-36 16 3 0,25-11-2 0,3 1 1 16,-7 0-4-16,-2 2 4 0,5 0-1 15,-4 2 0-15,-1 0 1 0,-3 4 0 16,2-6-3-16,2 5 2 0,-5-2-4 16,1 1 1-16,4 1 1 0,-3-1 1 0,2 0-3 15,-3 0 2-15,3 1 2 0,-3-1 1 16,2-1-2-16,0 2-3 0,4-5 1 15,-3 6-1-15,1-4 1 0,-1 0 1 0,1-2-3 16,0 1 3-16,1-2-3 0,2 2 3 16,-1-1-3-16,5-4 3 0,-6 3-4 15,3 1 2-15,2-3-2 0,-4-1 6 0,4 4-7 16,2-3 2-16,-3-1-2 0,0 2 1 16,1 0-3-16,-2-2 2 0,12-4-1 0,-11 6 2 15,6-2-2-15,5-4 5 0,-11 5-1 16,11-5-2-16,-11 7 0 0,11-7 3 15,-12 5 3-15,12-5-6 0,0 0 2 16,0 0 0-16,-8 8-3 0,8-8 1 0,0 0-2 16,0 0 5-16,0 0-1 0,15 17-4 15,-15-17 3-15,12 11-3 0,-4-3 6 16,7-1-6-16,3 3 2 0,-2 0 1 16,7-1 0-16,0 4-4 0,3 2 3 15,2 0-1-15,-1-2 2 0,0 2 2 0,-1-1-3 16,-3 1 5-16,0-2-2 0,2-2 3 15,-6 1-2-15,-3-3-7 0,1 2 6 16,-1-2-4-16,-1-1-1 0,-3 2 1 0,-2-2-2 16,-2 1 0-16,4-2 9 0,-1-1-5 15,-4 1-3-15,-2-2 3 0,6 2-2 0,-11-7 1 16,10 11-2-16,-3-6-2 0,-7-5 4 16,5 9-2-16,-5-9 2 0,11 7-2 15,-11-7 4-15,4 7 2 0,-4-7-7 0,0 0 3 16,11 5-2-16,-11-5-2 0,0 0 5 15,0 0-6-15,6 7-3 0,-6-7 5 16,0 0-12-16,0 0-9 0,0 0-14 16,0 0-19-16,0 0-35 0,0 0-86 0,-37-18 60 15</inkml:trace>
  <inkml:trace contextRef="#ctx0" brushRef="#br0" timeOffset="88185.93">20579 9028 26 0,'0'0'4'0,"0"-13"2"0,0 13-3 0,0 0-1 0,0 0 1 0,0 0-1 16,2-9-2-16,-2 9 3 0,0 0-3 15,0 0 1-15,0 0 2 0,0 0 0 16,0 0 3-16,0 0-2 0,0 0 3 15,16 20 4-15,-16-20-1 0,6 14 0 16,-2-3 3-16,-3 1 1 0,-1 0 1 0,3 7-1 16,1-2 1-1,0 3 3-15,0 3-5 16,-2-2 3-16,-2 4-3 16,4 1 0-16,0 2-2 15,-4-2 4-15,4 2-4 16,4 4-3-1,-8-4 3 1,7 4-2 0,-3 4-1-16,-4-4 5 0,1 0-1 15,-1 0 6-15,3 4-9 16,-3-4 2 0,0 0-5-16,0 4 5 15,-3 0-4-15,3-4 4 16,-1 6 0-16,-3-6-1 31,4 2-2-31,-3 0 0 16,-1-4 1-16,0-2-3 0,0 2 3 15,0-9-1-15,4 4-1 16,0-1-1-16,-4-4 1 0,0 2-4 0,4-9 2 47,-2 3 0-47,2-4 4 0,-4 0 9 15,4 1-7-15,0-2 4 0,-4 0 2 0,4-11-5 0,-4 13 5 0,4-13 0 16,-3 12-4-16,3-12 0 0,0 0-3 0,-11 4-2 0,11-4-1 0,0 0 4 16,0 0-4-16,-24-21-3 0,16 14 3 0,-1-1-5 0,1 1 6 0,8 7-3 15,-15-17-1-15,11 6 0 0,-5-1 0 0,0 2-5 16,1-1 2-16,4 2 1 0,-3 1-2 0,3 0 2 0,-4-3-2 0,4 0 5 0,4 11-5 0,-11-14-3 0,7 3 7 0,-4 4-3 16,8 7-2-16,-8-14 2 0,6 7-2 0,2 7-3 0,-8-13 4 0,8 13 2 0,-8-11 1 0,8 11 0 0,-8-9-4 0,8 9 1 15,-3-10-3-15,3 10 1 0,0 0 6 0,-4-12-6 0,4 12 2 0,0 0 3 0,-8-9-4 0,8 9-3 16,0 0 9-16,0 0-10 0,-4-8 3 0,4 8 1 0,0 0 1 0,0 0 3 0,0 0-3 0,0 0-2 0,0 0 3 0,-5-11-4 0,5 11 2 0,0 0-1 15,0 0 3-15,0 0 1 0,0 0-3 16,0 0 2-16,0 0 0 0,0 0-3 16,0 0 3-16,0 0 1 0,0 0-2 15,0 0 0-15,-4-10-2 0,4 10 6 0,0 0-6 16,0 0 5-16,-6-11-3 0,6 11-3 16,0 0 3-16,0 0-1 0,0 0 2 15,-4-9-3-15,4 9 6 0,0 0-7 16,0 0 4-16,0 0-2 0,0 0 1 0,-4-11-3 15,4 11 0-15,0 0 2 0,0 0 2 0,0 0-5 16,0 0 6-16,0 0-6 0,0 0 4 16,0 0 2-16,0 0-5 0,0 0 1 15,0 0 0-15,0 0-4 0,0 0 3 16,0 0 0-16,0 0 1 0,0 0 2 16,0 0-6-16,0 0 3 0,0 0-1 0,0 0 3 15,0 0 3-15,23 24-7 0,-19-17 4 16,4-1 0-16,-1 5 0 15,1-3 4-15,-4 4-5 0,4 1 3 0,-2-2-4 16,0 4 0-16,8 2 7 0,-3-4-3 0,-3 6-1 16,3-6 2-16,-3 3 2 0,9 2-4 0,-8-4 5 15,-1 1-6-15,3-2 2 0,-3-1-3 16,5-1 3-16,-7-2-1 0,-2 2-3 16,1-4 6-16,3 3-5 0,-3-4 5 0,-5-6 6 15,11 13-7-15,-8-6 1 0,-3-7-5 16,12 4 5-16,-12-4-1 0,14 2 0 15,-14-2-1-15,0 0 0 0,23-6 1 0,-11-1-2 16,-1 3 0-16,-3-4-1 0,2 3 0 16,2-3-2-16,3-2 1 0,-7 2 4 15,9-4-5-15,-7 3-1 0,7-3 1 16,-6 1 13-16,1-2-12 0,0 4 2 16,-2-3-4-16,-3 1-1 0,2 2 2 0,2-1 1 15,-4 0-1-15,-3-1-4 0,0 2 2 16,4-2 1-16,-4 3-1 0,2 0 3 0,-6 8-1 15,7-16-3-15,-6 8 1 0,-1 8 1 16,8-9-1-16,-8 9-2 0,0 0 1 16,7-14-3-16,-7 14-6 0,4-6-6 15,-4 6-3-15,0 0-5 0,7-7-7 0,-7 7-3 16,0 0-6-16,0 0-10 0,0 0-74 16,0 0 44-16</inkml:trace>
  <inkml:trace contextRef="#ctx0" brushRef="#br0" timeOffset="116928.04">3116 6084 21 0,'7'8'-4'0,"-7"-8"9"0,0 0 3 0,0 0-3 16,0 0-3-16,0 0 4 0,0 0 0 15,0 0-1-15,8 7 3 0,-8-7 1 16,6 9-2-16,-6-9-1 0,12 7 4 16,-8-2-1-16,-4-5 0 0,12 14 1 0,-2-10-1 15,-5 4-1-15,6-3-1 0,-5 2 2 16,4 3 2-16,-4-3-2 0,6 4-2 344,-2-1 2-344,2 2 1 0,2-4 0 0,-2 6-3 15,0 2 4-15,3-2-3 0,-3 1 2 0,3 2 2 0,-2-1-5 0,0 0 1 0,1 0-2 16,0-1 2-16,-2-3-1 0,-1 4-1 0,1-4 1 0,-1 1 2 16,-2-3 3-16,2 0 4 0,-1 0-2 0,1-6 6 0,-3 4-2 15,0-3 2-15,0-2-2 0,-8-3-3 0,25 0-1 0,-13-4-3 0,3-3 1 16,2-2-2-16,1-3 0 0,3-3-5 0,2-4-1 0,3-1-1 15,1-2 4-15,10-4-7 0,3 0 2 0,2-4-3 0,8 0 0 0,5-2-1 0,-2-2-1 0,7 8 6 16,-4-5-3-16,4 4 0 0,-6 5 0 0,-5-1 0 0,3 3-1 0,-3 0-1 0,-3 1 0 16,2 2-2-16,-11 5 4 0,-2-3-2 0,1 5 1 0,-12 0-1 0,1 1 2 15,-2 1 3-15,-1 0-3 0,-6 1 1 0,2 2-6 0,0-4-1 0,-6 6-5 0,0-1-2 16,-1 3 0-16,-11 1 2 0,21-2-5 0,-21 2-4 0,16-4-2 16,-16 4-5-16,16 4-5 0,-16-4-6 0,15 2-64 0,-15-2 34 15</inkml:trace>
  <inkml:trace contextRef="#ctx0" brushRef="#br0" timeOffset="119018.11">3507 7704 250 0,'4'-21'-15'0,"-4"13"7"0,0 8 3 15,0-15 11-15,2 9-3 0,-2 6 8 16,4-14-3-16,-4 14 0 0,3-10 3 0,-3 10-3 16,0 0 4-16,4-12-6 0,-4 12 0 15,0 0-2-15,4-10-1 0,-4 10 0 16,0 0-1-16,0 0 2 0,12-4-4 16,-12 4 4-16,0 0 1 0,16 0 0 0,-16 0 1 15,17 7 2-15,-6-6-3 0,-2 5 6 0,5 2-2 16,-5-2 3-16,8 5-1 0,-1 0 2 15,2-2-4-15,-2 3 0 0,4 0 0 16,-3 1-3-16,3 2 3 0,-1-2 0 16,2-1-2-16,-1 2 0 0,-3-2-3 0,-1 1 3 15,2-5-3-15,-6 1 2 16,2 1 1-16,-4-4 0 0,3 0 6 0,-2 2 3 16,-6-4 6-16,6 2 2 0,-1-4-4 15,-10-2 1-15,23 0-6 0,-23 0 3 0,27-6-3 16,-13 0-7-16,5-5 2 0,1 0-3 15,1-6 1-15,2-2-3 0,4-2-1 16,2-11 3-16,2 3-4 0,2-6 0 0,-5-4 0 16,4 6 0-16,0-6 2 0,0 5-3 15,-8-4-1-15,3 6 2 0,-2 0 1 0,-2 3-3 16,-6 5 1-16,3 1-1 0,-8 3 3 16,3 3 0-16,-3 1-3 0,-2 1 1 15,4 2-2-15,-6-2-2 0,-3 6 0 16,2-2-4-16,-1 2-5 0,0-2 2 0,3 6-8 15,-8-2 0-15,-1 7-3 0,8-9-3 16,-8 9-5-16,0 0-7 0,8-8-8 0,-8 8-7 16,0 0-16-16,11-3-81 0,-11 3 50 15</inkml:trace>
  <inkml:trace contextRef="#ctx0" brushRef="#br0" timeOffset="121065.7">8972 8854 378 0,'0'0'-20'0,"-16"-6"9"0,16 6 8 16,-17-8 5-16,17 8 11 0,-12-4 1 15,12 4 8-15,-11-5 0 0,11 5-2 16,-9-5-1-16,9 5-2 0,0 0-3 0,-18-3 1 16,18 3 0-16,0 0-4 0,-9-4-2 15,9 4 2-15,0 0 1 0,0 0-1 16,-13-7-1-16,13 7-1 0,0 0 3 0,0 0 1 15,0 0 6-15,0 0 3 0,0 0-1 16,0 0-3-16,0 0 0 0,0 0-3 16,0 0 1-16,0 0-3 0,33-14 2 15,-17 14-2-15,1-3-4 0,6 3 2 16,1-1-2-16,5 1-8 16,-2-3 6-16,6 3-5 31,5-4 2-31,-1 4-1 15,2 0-1-15,11 0 1 16,-3 0 0-16,4 4 6 16,-2-4-7-16,0 0 0 0,5 0-2 15,-5 3 3-15,6-3 0 16,-2 0-3-16,0 1 3 16,2-1 0-1,-6 0-2 1,5 3 2-16,-5-3-3 15,6 0 0-15,-6 0 0 0,-4 0 2 16,7 0-2-16,-2 0-2 0,-5 0 4 16,4 2-7-16,-1-2 5 15,2 0-2-15,-2 4 0 16,-3-4 0 0,7 2 3-16,-9-2 0 15,2 2 3-15,6 2-4 0,-9-1-1 16,6 1-1-16,-5-3 1 0,1-1-1 15,-1 6 4 1,1-4-5-16,1 1 4 0,-1-2-3 16,-1 3-3-1,-2-2 4 1,3 0-2-16,-3-2 1 0,2 3 2 16,1 0 1-16,-3-3-3 15,-2 0 4-15,1 0-4 0,-3 0 5 16,5 0-6-16,-4-3 1 15,0 3 2 1,-4-3 0-16,4 3-2 16,-1-2 4-1,-4 0-1 1,5-2-4-16,-5 4 1 16,-4-1 6-16,3-2-2 15,0 1-2-15,-1-1 1 16,-7 0 3-1,4 2-3-15,-4 1-2 32,-1-4-2-32,-2 1 4 15,2 3-4-15,-3-1 3 16,-3-2 3-16,2 3-6 0,-3 0 2 16,5-2 4-1,-5 0-10-15,4 2 6 0,-3-4-1 0,2 4-1 16,0 0 3-16,-1 0-4 0,2-2 2 15,2 2 2-15,-4 0 2 0,2 0-2 0,3 0 2 16,0 0-2-16,2 0 2 0,2 2-2 0,2-2-2 0,-2 0 0 16,3 4-1-16,-3-2-2 0,-4-2 4 0,-1 0 1 0,1 0-1 15,-2 2-4-15,-1-2 4 0,-1 3-2 16,-2-3 0-16,-2 0-4 0,1 1-4 0,-4-1-4 0,3 3-5 16,-15-3-6-16,21 0 0 0,-13 4-2 0,3-3-4 0,-11-1-12 15,14 11-15-15,-4-10-17 0,-4 5-82 16,1 2 53-16</inkml:trace>
  <inkml:trace contextRef="#ctx0" brushRef="#br0" timeOffset="124460.12">5733 10362 6 0,'0'0'33'0,"-10"-11"-8"0,10 11 1 16,0 0-1-16,0 0-7 0,0 0-3 0,0 0-4 15,0 0 0-15,17-19-2 0,-17 19 1 16,20-5 3-16,-8 4-3 0,3 1 0 16,2-3 0-16,3 0 1 0,3 3-4 0,6 0 1 15,8 0 2-15,1 0 0 0,4 0 0 16,8-1 0-16,4 1-1 0,2 0 2 16,2 0-1-16,12-4-1 0,2 4 4 15,0-4-6 1,10 4-2-16,-6-3 3 31,17-2 0-31,2 2-4 31,-2-2 5-31,-4 4 1 16,2-6-1-16,-3 3-2 16,-11 1 3-16,2-2-5 15,-3 0 0-15,-4 3-2 16,3 0 3-1,-7-1-2-15,1 2-1 16,-4-3 4-16,-9 1-6 16,2 3 4-16,-4-3-3 15,-4 2-1-15,-5-2 2 0,3 1 0 16,-11 2-2-16,-2-2 4 0,0 2-3 16,-6-4-1 15,2 4 4-31,-6-2-1 15,-5 2-1 1,3-2 4-16,-6 2-6 0,3-4-1 16,-3 4 1-16,-1 0-2 15,2-1 1-15,-2 1-1 32,0-4 6-32,2 4-5 15,0 0-1 1,-2-1 3-16,1-2 0 15,-1 3 6-15,0-3-6 0,1 2 1 0,-5 1-1 16,4-4-2-16,6 1 2 16,-6 2 2-1,5-2-4-15,-5 3 0 32,5-2 1-32,2-1 1 15,-3 0-3-15,-1 1 3 16,2-1 1-16,2 2-3 15,-3-2-1-15,6-1 3 16,-7 4-4 0,9-4-1-1,-8-1 9-15,3 2 1 16,-2 3-8-16,2-1 1 31,1-3-1-31,-6 2 0 0,9 0-2 16,-4-2 2-16,2 4 5 0,-6-4-4 0,7 1 1 15,0 3-2-15,-4-3 0 0,5 3 3 16,-4 0-2-16,7 0 0 16,-4 3 6-16,0-3 1 15,1 0-7-15,4 0 1 16,2 3-2-16,-6 1-2 16,2-4 2-1,2 1 1-15,-2-1-1 16,-2 3 0-16,3-3 1 15,-2 2-1 1,-5 0 2-16,0-2-4 16,-1 0 1-16,-2 4 1 15,2-4 0-15,-2 1 0 32,-3-1-1-32,-1 0 2 0,1 0 7 15,-1 0-7-15,-4 0-1 31,3 0-1-31,1 0 0 0,-16 0 0 0,24 3 2 16,-12-3 1-16,-12 0-3 16,20 0 1-16,-9 0 1 15,-11 0-1 1,22 0 0-16,-7 0 1 0,-15 0 0 0,19 2 0 16,-9-2 0-16,-10 0 1 15,20 3-2-15,-20-3 1 16,18 0-1-16,-18 0 1 0,12 0 0 15,-12 0-1-15,10 4-3 0,-10-4 1 16,16 0 0-16,-16 0 1 16,15 0-2-16,-15 0 2 0,16 4 0 0,-16-4-3 15,17 0 1-15,-17 0 0 16,20 3 4-16,-12-2-7 0,7-1 5 0,2 3-1 31,-5-1-3-31,4-2 0 16,6 0 2-1,-6 3 2-15,5 0-1 16,-1-3-2 0,-3 2 2-16,2-2-3 0,1 3-3 0,-3-3-1 15,3 0 1 1,-4 0-4 15,2 0-2-31,-2 0-1 16,-3 1-1-16,0-1-3 15,-13 0-2-15,23 3-5 0,-12-3-5 0,2 4-59 16,-13-4 31-16</inkml:trace>
  <inkml:trace contextRef="#ctx0" brushRef="#br0" timeOffset="124547.98">11067 10306 214 0,'14'0'-73'0,"-14"0"25"0</inkml:trace>
  <inkml:trace contextRef="#ctx0" brushRef="#br0" timeOffset="127559.86">6651 11448 177 0,'0'0'-9'0,"0"0"3"0,0 0 4 0,0 0 1 16,0 0 3-16,0 0 4 0,0 0 2 15,45 0 1-15,-30 0 3 0,2-2 2 0,2 0-1 16,5 2-1-16,1-4 1 0,6 2-2 16,2 0 3-16,6-2-3 0,5 3 0 15,-2 1-2-15,10-5-3 0,0 5 3 16,0-3-1-16,4 3 1 16,-2-3 2-16,6 3-5 15,-4 0 2 1,4-1-1-1,0 2 1-15,8-1-2 16,-3-1 2 0,2 1-3-16,-1 1-5 15,2 2 4-15,-2 0-1 16,0-2-1-16,-2-1 1 0,-4 4-2 31,-4-4 3 0,4 0 1-31,-2 1 0 16,-2 3-1-16,-3-4-5 0,2 2 3 16,-6-2-1-16,-4 0 4 15,-3 2 3-15,-9-2-3 16,0 0 1 0,-6 0 3-16,-4 4-3 15,-1-4-1 1,-2 0 0-16,2 0-2 15,-6 2 2-15,1-2-5 16,-1 0 3-16,-4 0-3 0,3 0-2 0,-5 2 0 16,-10-2-3-16,23 0-1 15,-23 0-6 1,16 0-8-16,-9 3-4 16,-7-3-4-16,17 1-10 15,-17-1-16-15,9 3-47 0,-9-3 34 16</inkml:trace>
  <inkml:trace contextRef="#ctx0" brushRef="#br0" timeOffset="129140.51">31272 8812 236 0,'0'0'-81'0</inkml:trace>
  <inkml:trace contextRef="#ctx0" brushRef="#br0" timeOffset="129460.28">31279 8806 196 0,'4'-11'-15'0,"-4"11"4"0,0 0 5 0,6-12 3 0,-6 12-1 15,0 0 6-15,4-8-4 0,-4 8-3 16,0 0 5-16,0 0 1 0,0 0-4 15,-14-17 3-15,7 13 0 0,-6-2 3 16,-1-2-2-16,-6 0-1 0,-2-1 2 0,-5 1 1 16,-10-1-5-16,3-3 4 0,1 1 1 0,-4 2-3 15,-2-2 1-15,7 6 0 16,4-2 1-16,1 2-2 0,-1-1 2 16,8 2-1-16,-2-1 0 0,3 2-2 0,4 1 7 15,-1-1-2-15,3-1 2 0,-2 0 6 16,15 4 7-16,-22-3 0 0,22 3-1 0,-14-6-3 15,14 6-3-15,-9-2 0 0,9 2 0 16,0 0-2-16,0 0-3 0,0 0 0 16,0 0 1-16,0 0-2 0,0 0-2 15,17-17 0-15,-17 17-6 0,16-4-2 16,-16 4-1-16,0 0-4 0,18 0-4 0,-18 0 0 31,12-3-4-31,-12 3-6 0,14-1-4 0,-14 1-54 31,12-4 27-31</inkml:trace>
  <inkml:trace contextRef="#ctx0" brushRef="#br0" timeOffset="130505.9">30516 8255 197 0,'-15'11'-15'0,"5"2"3"0,-6-1 3 0,0 1-2 16,-3-2 2-16,2 4 2 0,-3 1 1 15,-2-4 0-15,6 0 1 0,-2 1 2 16,-1-1-2-16,2-1 0 0,1-2-1 16,8-1 3-16,-3 0 1 0,-4-1 0 0,10-2 2 15,-6 0-5-15,11-5-13 0,-10 6-6 16,10-6 9-16</inkml:trace>
  <inkml:trace contextRef="#ctx0" brushRef="#br0" timeOffset="131789.7">30012 7900 64 0,'-13'8'0'16,"-1"2"1"-16,-3 0 5 0,-2 0-2 16,-1 3 2-16,-2-2-2 0,-6 1 0 0,1 1-1 15,0-2 0-15,5 2 1 16,-5-2-2-16,-6-1-1 0,9 1 1 0,-4 0 2 0,5-3-1 15,0 1 1-15,3-1-2 0,3 0 0 16,1-4-2-16,4 0 5 0,-3 1-1 16,2 1 7-16,4-1 2 0,2-1-4 0,7-4 0 15,0 0 0-15,0 13-2 0,0-13 0 16,16 10-1-16,-3-2-3 0,2 0 1 16,4 0 0-16,1-2 2 0,2 1-3 15,0 1 0-15,0 0-1 0,2-1 3 0,-5 1 1 16,2-3 1-16,-5-1-5 0,-4-1 7 15,6 2-5-15,-8 0 5 0,4-3-2 16,-4 0 0-16,-10-2-1 0,14 4-3 16,-14-4 1-16,0 0-2 0,20-6-1 0,-20 6 1 15,6-7-1-15,-6 7 1 0,4-11 1 16,-4 11 1-16,2-14-6 0,-2 14 7 16,4-18-6-16,-4 8 4 0,0 10-1 0,2-19-1 15,-2 8 2-15,0 11-3 0,4-17 2 16,-4 6-2-16,0 11 5 0,4-17-4 0,-4 9 3 15,0 8 1-15,0-13-2 0,0 13 4 16,3-12-3-16,-3 12 1 0,0-14-2 16,0 14 0-16,0 0 0 0,0-12 0 15,0 12-3-15,0 0-3 0,0-10 1 16,0 10 4-16,0 0-2 0,0 0 0 16,0 0-3-16,0 0 3 0,0 0 1 0,-29 22 2 15,21-12 1-15,0 3 3 0,-3 3-4 16,-4 1 4-16,7-1-2 15,-2 7 4-15,-5-3-1 16,3 4-4 0,-4 1 3-1,1 1-2 1,5 2-2-16,-2-7 4 16,1 0-3-16,-1-1 2 15,3-2-4-15,1 2 2 0,-3-6 0 16,6 1 3-16,-3-2-4 0,5-2 1 31,-4-2 4-31,3 1-8 31,4-10-6-31,-4 10-11 0,4-10-7 0,0 0-8 0,0 10-10 0,0-10-79 16,0 0 41-16</inkml:trace>
  <inkml:trace contextRef="#ctx0" brushRef="#br0" timeOffset="134756.44">30359 8200 288 0,'0'0'-27'0,"0"0"4"0,0 0 1 0,0 0 5 0,0 0 0 0,0 0 1 16,-7-8 4-16,7 8 2 0,0 0 1 15,0 0 0-15,0 0 1 0,0 0 3 16,0 0 2-16,0 0 1 0,0 0 3 16,0 0 3-16,0 0 1 0,0 26 1 15,0-26 1-15,3 18 1 0,1-8 4 0,0 2 2 16,-2 0-4 78,2 5 1-94,-2 0 1 0,7-1 0 0,-4 4 0 0,-1-2-3 0,3 3 2 0,4-2 1 15,-6-2 1-15,2 4-3 0,-1-3 0 0,-2-6 2 0,2 5-3 0,0-5 2 0,2 4-2 16,-5-7-1-16,1 2-1 0,-1-2 3 0,1 2-2 0,1-4-3 0,-1 1 0 15,-1 0 1-15,-3-8 0 0,4 9 1 0,-4-9-2 0,4 11-1 0,-4-11 2 16,6 6-3 0,-6-6-5-16,0 11-4 0,0-11-10 0,0 0-13 0,0 0-13 15,2 9-65-15,-2-9 36 0</inkml:trace>
  <inkml:trace contextRef="#ctx0" brushRef="#br0" timeOffset="136807.76">29276 7996 262 0,'-32'-17'-18'0,"5"0"0"0,5 3 3 0,-5-2 2 0,0 6 3 16,2-4-1-16,-6 2 2 0,-2-4-1 16,-6 2 3-16,-2-1 2 0,-4-4 1 15,-3 2-3-15,-2 0 4 0,1-2 0 0,1 2 2 16,-1 2-1-16,1-4 0 0,9 6 0 15,-1 2 2-15,3-2-2 0,5 2 4 16,-2 1-3-16,2 0 0 0,6 4 2 0,3-1-2 16,0-2 0-16,3 1 1 0,3 4 1 15,1 0 3-15,1-3-3 0,-1 3 1 0,6-1 2 16,-2 3-1-16,12 2-1 0,-22-8-1 16,14 4-1-16,8 4 2 0,-18-5-1 15,18 5 0-15,-12-1-1 0,12 1-1 16,-11-6 4-16,11 6-3 0,0 0-1 0,0 0 1 15,-21-5 2-15,21 5 0 16,0 0-4-16,0 0 1 0,0 0 2 0,-12-1-1 16,12 1-1-16,0 0 3 0,0 0-1 15,0 0 1-15,-11-6 0 0,11 6-2 16,0 0-2-16,0 0 0 0,0 0 3 0,0 0 0 16,0 0 0-16,0 0 0 0,0 0-2 15,0 0 2-15,0 0-3 0,0 0 0 0,0 0 0 16,0 0 1-16,0 0-3 0,0 0 2 15,0 0-2-15,0 0-1 0,0 0 3 16,0 0 2-16,0 0-3 0,0 0-1 16,0 0 0-16,0 0 4 0,0 0-1 15,0 0 1-15,0 0 1 0,0 0-3 0,0 0 1 16,0 0 0-16,0 0 2 0,-12-5-2 16,12 5 1-16,0 0-1 0,0 0 2 15,0 0-1-15,0 0 0 0,0 0 2 0,0 0-2 16,0 0 0-16,0 0 1 0,0 0 0 15,0 0-1-15,0 0 2 0,0 0-2 0,0 0 1 16,0 0 1-16,0 0 0 0,0 0-1 16,0 0 1-16,0 0 1 0,0 0-1 15,44 3-1-15,-44-3 0 0,19-3-2 0,-10 0 3 16,-9 3-2-16,27 0 2 16,-13-2-2-1,0-1 1-15,-14 3 0 31,22-1-1-31,-12-2 0 16,-10 3 1-16,21-3 0 0,-10 2 0 16,-11 1-2-16,16-4 0 0,-16 4 0 15,0 0-2-15,16-3 0 0,-16 3-2 0,0 0 1 0,13-2-4 0,-13 2 5 32,0 0 0-32,0 0-1 0,0 0-1 0,0 0 1 0,0 0 2 0,0 0-1 15,0 0 1-15,0 0 1 0,0 0 2 0,0 0-3 0,-56-2 2 16,39 2-1-16,1-4 0 15,-4 4-1-15,-3 4 2 0,-2-4 2 16,2 0-2-16,2 2 0 0,-2 0 0 16,4-2 0-1,-1 3-5-15,3 1 5 0,1-3-1 16,1 5-2-16,5-5 4 16,-2 4-1-1,12-5-1-15,-12 8 1 0,12-8 2 16,-4 12-2-16,4-12 1 15,9 12-1-15,-2-4 2 16,3 0-3-16,2-1-5 16,3 1 1-16,1 5-4 0,1-6-12 15,3 4 8-15</inkml:trace>
  <inkml:trace contextRef="#ctx0" brushRef="#br0" timeOffset="149289.23">6196 14263 306 0,'0'0'46'0,"-12"-4"-12"0,12 4-7 0,0 0-8 15,0 0 6-15,0 0 8 0,-15-5 1 16,15 5-3-16,0 0 4 0,0 0-7 16,-10-6-2-16,10 6 3 0,0 0-14 15,0 0 3-15,0 0-1 0,0 0 4 0,0 0-6 16,0 0-2-16,0 0 5 0,0 0 2 15,0 0-2-15,0 0-1 0,0 0 1 16,0 0-4-16,58 3-6 16,-31 0 6-16,2-1-4 0,7-2 1 15,2 3-1 1,7-3 3 0,7 3-7-1,0-3 4 1,1 0-1-16,7 0-3 0,7 0 3 15,-7 0 4-15,11 0-3 16,2 0-4-16,-2 0 1 16,1 0 3-1,5-3-6-15,-8 3 1 32,6 0 4-32,-3 0-2 15,-1 0-3-15,-1 0 4 16,2 0-5-16,3 0 2 15,-3 0-5 1,3 0 3-16,-5 0 0 16,2 0 1-1,-1 0-2 1,5 0-2-16,-5 3 4 16,1-3 2-16,-2 0-6 15,0 1-1-15,0-1 2 0,1 0 3 31,0 0-1-31,-3 0 1 0,6 0-4 16,-8 0 3 0,4 0-2-1,5 0-7-15,-7-1 11 0,3-2 4 16,5 3-7-16,-2-3 0 0,2 1-2 16,-4-1 1-1,7 0-2 1,-2 1 1-16,-1-4 3 0,0 5-1 15,2-2 0 1,-6 3 1 0,4-2-5-16,-2-1 4 15,-3 0-4-15,0 3 2 16,-3-1 5 0,2 1 4-16,0 0-9 15,-6-4-4-15,-4 4 0 16,-4 0 6-1,4 0-2-15,-7 0-1 16,6 4-1-16,-7-3 2 16,5 2-2-1,-4-3 1-15,3 3-4 16,-2-1 4-16,-4 1-1 0,-3-3 0 16,-2 1 2-16,3 3 2 15,-8-2 3 1,3-2-6-1,-6 2 8 1,-2-2-8 0,1 3 2-16,-1-3-5 15,-2 3 6 1,2-3-1 0,-2 2-2-1,-4-2 5 1,2 3-5-1,-2-3 3 1,2 3-5-16,-4-3 0 16,-1 1-3-16,4-1 6 0,-4 3 1 15,4-3-3-15,0 0 1 16,-3 2 1 0,0-2 4-1,1 0-1-15,-2 3 6 0,1-3-10 0,-3 0 2 0,8 3-3 16,-4-3-5-16,0 0 9 0,3 0-3 0,-2 0 2 15,2 2-1-15,-3-2 2 0,8 0 3 16,-3 3-6-16,-5-3-2 0,5 0-1 0,1 0-2 16,0 0 5-16,-4 3 1 15,3-3 1-15,4 0-5 16,-9 0 4-16,8 2 1 16,-8-2 3-16,4 0-4 0,-4 0 4 0,4 0-2 0,-4 0-5 15,0 0 2-15,-5 2-1 0,8-2-5 0,-2 0 5 16,2 0-1-16,-2 2 4 0,-2-2-2 0,5 3 1 0,0-3 0 15,-4 3 3-15,9-3-1 0,-5 1-4 0,3-1-1 0,-1 0 3 0,0 0 4 16,0 3-3-16,0-3-2 16,2 0 0-1,-4 0-2-15,4 0 1 0,-2 0 11 0,0 0-10 0,-1 0 0 16,0 0 2-16,-5 0-2 0,4 0-1 0,0 0-1 16,0-3 3-16,-4 3-1 0,4 0-1 0,-4 0 5 0,4 3-2 0,-4-3-5 15,3 0 8-15,2 0-6 0,-3 0 4 0,0 4-4 0,0-4 2 16,0 1-1-16,-3-1 4 0,1 0-3 0,-5 3 4 0,3-3-2 15,-6 0-9-15,3 2 7 16,-2-2 2-16,-1 2-2 16,-1-2-4-16,-2 4 2 0,3-4 4 0,-2 2-4 0,-2 0 0 0,0 0-1 0,1-2 3 15,-5 3-4-15,4 1 2 0,-1-3 4 0,-5 2-8 0,-10-3 1 0,23 4-2 16,-12 0-6-16,-1-4-1 0,-10 0-10 0,16 1-1 0,-16-1-9 0,16 6-13 0,-16-6-12 16,11 2-16-16,-11-2-24 0,8 3-138 0,-8-3 81 0</inkml:trace>
  <inkml:trace contextRef="#ctx0" brushRef="#br0" timeOffset="155914.53">9361 14528 303 0,'6'-6'39'0,"-6"6"-13"0,6-8-3 0,-6 8 1 15,0 0 2-15,7-10-1 0,-7 10-1 16,0 0 2-16,0 0-3 0,0 0 6 16,4-10-3-16,-4 10-4 0,0 0 3 15,0 0-3-15,0 0 0 0,-33 17-5 0,18-6 0 16,-1-2 2-16,-3 6-4 0,-2-1 0 15,-2 8 1-15,-3 2 1 0,-8 4-7 16,-3 5 4-16,-4 8 0 16,-2-1-2-1,2 3-4-15,-7 2 3 16,0-2-2 0,2 1-2-16,-3-1 3 0,2-1-3 31,3-2 4-16,0 0-5-15,7-9-2 16,5-2 5-16,-1-1-8 0,10-5 2 16,0-3-1-1,2-5 2-15,1-1-1 16,3-2-1-16,5-4-5 0,-3-2-1 31,3-4-3-31,1-2-4 0,11 0 7 0,0 0 0 16,-20-16-2-16,18 10 4 0,2 6-6 15,2-20 4-15,2 9-2 16,2 2-3-16,4-1 7 0,2-3-2 16,3 2 2-16,-4 2 1 15,5 1-2-15,-3 4 4 32,2-4-8-32,1 5 9 15,-4 1-4-15,5 0 1 16,-2 2 1-1,-3 2 4-15,2 3-2 16,-6 0-6-16,7 1 1 0,-4 0-3 0,-2 2 2 0,-1 2-8 16,3 0-9-16,-1 0-10 15,1 6-9-15,1-4-5 16,3 2-9-16,1-2-12 0,5 2-132 16,-5-2 67-16</inkml:trace>
  <inkml:trace contextRef="#ctx0" brushRef="#br0" timeOffset="156222.15">9320 15039 505 0,'5'-12'-22'0,"1"-3"5"0,-2 9 7 0,-3-4 8 0,3 0 7 0,-1 3 8 0,-3 7 4 0,4-16 0 0,-4 16-3 0,4-9-2 0,-4 9-3 0,0 0 3 0,0 0-1 0,0 0 4 0,0 0-8 0,0 0-1 0,0 0 1 0,-48 20 0 0,36-10 2 0,1 2-2 0,-4 3 3 0,7 2-5 0,-2 1 4 0,2 4-3 15,2 1 4-15,6 0-2 0,0 2-1 16,0-1 4-16,6-1 0 0,2 2-1 0,2-2-2 16,-2 2 4-16,10-4 0 0,0 3-3 15,5-5-3-15,-4 2 2 0,7-3-1 0,5-4-1 16,-2-2-2-16,-2-1-4 15,0-7 8-15,3 1 2 0,-2-2 1 0,0-6-5 16,-5 1-3-16,5-5 5 0,-4-6-2 16,-1 3-5-16,-2-4 2 0,-2-2 3 0,-5 1-3 15,2-2 0-15,-5-3-4 0,-3 2-2 16,0 1 0-16,-5-3 2 0,1 4 1 16,-4-1-3-16,-4 2-1 0,1 0 4 15,-5 2-7-15,1 1 3 0,-3 1 4 16,2 2-11-16,0 1-7 0,-3 4-6 0,3-4-10 15,8 8-14-15,-16-7-12 0,16 7-11 16,-15-5-119-16,15 5 65 0</inkml:trace>
  <inkml:trace contextRef="#ctx0" brushRef="#br0" timeOffset="157119.64">10147 15004 463 0,'0'0'-39'0,"0"0"7"0,0 0 6 0,0 0 7 16,0 0 7-16,0 0 2 0,0 0 4 16,0 0 2-16,0 0 4 0,-23 23 2 15,23-23-2-15,-11 13 4 0,7-5-1 0,2 3 0 16,-4 1 0-16,2-1 4 0,-2 1-5 16,-2-2-2-16,1 2 3 15,2 0 3-15,-2-4 1 0,0 2-1 16,-1 0-1-16,6 0-1 0,-4-2 5 0,-2-2-5 15,8-6 1 1,-6 14 5-16,-1-9 4 31,7-5 9-31,-4 9-6 0,4-9 2 16,0 0-3-16,0 0-3 0,0 0 1 0,0 0-5 0,0 0-2 0,0 0 2 0,-5-34 1 0,5 34-7 16,5-23 1-16,-1 11 1 0,3 0 4 15,-3-1-4 1,2 1 3-1,4 1-3-15,0-4 4 16,4 2-7 0,-5 1 2-16,8 1-1 0,-5 2-1 0,4 1 5 15,2 1-3-15,0-1 0 16,1 4-1-16,-3-2-1 0,1 4 0 31,-1 0-2-31,4-1 2 0,-2 3-2 16,-2 0 0-1,1 5 1-15,-1-3 9 0,-1 4-12 0,-3-2 2 16,2 4 1 0,-2-1-4-1,-1 1 1-15,0 0-2 16,-1 1 3 0,-2 2 0-16,0-2-3 15,-1 2 6 1,-3 1-5-16,-3-1 0 15,3 1-1-15,-1 1-1 0,-3-1-5 16,0 3-4-16,4-6-3 0,-4 4-15 16,4-1-11-1,-4-1-7-15,3 1-103 0,-3-1 52 0</inkml:trace>
  <inkml:trace contextRef="#ctx0" brushRef="#br0" timeOffset="157775.74">10944 15140 370 0,'7'-4'-26'0,"-1"-4"3"0,-6 8 6 0,10-9 8 0,-10 9 2 0,6-11 2 0,-6 11 2 0,0 0 4 0,-4-14-4 0,4 14 4 0,-12-12 1 0,12 12-1 0,-13-11-2 0,5 6-1 16,8 5 1-16,-19-4 2 0,9 1-2 16,10 3 3-16,-20-3-1 0,20 3 2 0,-23 3-3 15,8 1 4-15,15-4 0 0,-22 11-1 16,11-3-1-16,0-2 2 0,3 5-1 16,-2-2-1-16,2-1 0 0,2 3 5 0,0 1-7 15,-1-3 5-15,3 2 0 16,3-2 2-16,1-9 0 0,0 18-2 0,0-18 5 15,1 16-1-15,3-10-2 0,-4-6 0 16,13 11 2-16,-3-8 0 0,-10-3-3 16,22 0 2-16,-7 0-3 0,2-6 2 0,-5 1-2 15,4-2 1-15,2-3-1 0,0 0 5 16,-6 0 0-16,0-1 1 0,3 2 0 16,-4-1-5-16,-1 0 5 0,-4 3 1 0,0-4 1 15,1 3-1-15,-3 2-3 0,-4 6-3 16,0 0 1-16,0 0-1 0,-11-18 1 0,11 18-2 15,-16-2 1-15,16 2 1 0,0 0-1 16,-32 9 3-16,24-1-2 16,0 1 0-16,0 5 3 0,0 0-5 15,2 1 4 1,-1 5 1-16,3 0 0 16,3 5 1-16,-3-1-5 15,4 2 6-15,4 2-1 16,-4 0-3-16,0-2-3 0,1 0 0 15,-1 2 4 1,0-7 0-16,-1 2-1 31,-3-1-4-31,-2-2 8 16,1 0-7-16,-6-5 5 0,-1 4-6 0,-5-7 4 16,1-3-3-16,-5 2 1 15,-2-5-6-15,0 0-1 0,-3-4-10 31,2-2-6-31,-4 0-8 32,5-2-11-17,-4 0-8 1,1-3-4-16,7 0-12 0,-1-2-16 16,3-4-87-16,2 3 55 0</inkml:trace>
  <inkml:trace contextRef="#ctx0" brushRef="#br0" timeOffset="158096.01">11296 14886 404 0,'0'-7'-26'0,"0"7"14"0,0-13 0 16,0 13 6-16,0 0 3 0,-3-15 4 0,3 15 3 15,0 0 1-15,0-12-3 0,0 12 0 16,0 0 4-16,0 0-5 0,0 0 0 15,0 0-2-15,0 0 4 0,0 0-1 0,0 0 1 16,0 0 1-16,-5 35 1 0,5-21 0 16,0 0-3-16,0 0 3 0,1 4-3 15,-1-1 2 1,0 0 1-16,4 3-5 16,-4-2 1-1,0-4 0-15,3 5-3 16,1-4-5-16,-4-1-8 0,0 0-9 15,4-2-5-15,-4 0-8 0,3-2-63 16,-3-10 34-16</inkml:trace>
  <inkml:trace contextRef="#ctx0" brushRef="#br0" timeOffset="158625.26">11683 14416 267 0,'0'0'-1'0,"0"0"3"0,0 0-2 0,14 4 0 0,-14-4 4 16,10 8 3-16,-4-2 8 0,-6-6 0 15,4 14 2-15,3-3 3 0,-6 1-1 16,3 5 9-16,2 1 0 0,-5 4-3 16,-1 4-2-16,0 2-2 15,4 6 0-15,-4 1-3 16,4 5-1-16,-4-3-4 0,-4 3 5 0,4 0-1 0,4 0-3 0,-4 0 2 0,-4 3-5 16,8-3 0-16,-4-3-5 0,0 1 8 15,3-2-5-15,3-4-5 0,-2 0 0 16,0-7 1-16,2 3 0 0,0-5 1 0,1-1-8 15,2-6-8-15,6 4-5 0,-2-6-10 16,-1 0-1-16,3-3-1 0,-3-3-4 16,4-7-5-16,-1 2-5 0,-2 0-6 15,0-6-17-15,-13 3-64 0,28-8 44 0</inkml:trace>
  <inkml:trace contextRef="#ctx0" brushRef="#br0" timeOffset="158897.9">11724 14959 313 0,'0'0'-17'0,"0"0"7"0,20-11 4 0,-20 11 8 15,19-4 1-15,-5 4 1 0,4 0 2 16,-2-4-2-16,0 4 1 0,1 0 0 15,6 0 0-15,-1-1-2 0,2 1-1 16,4 0 2-16,-5 0-1 0,0-3-8 16,1 3-8-16,-6 0-10 0,4 0-9 0,-6 0-55 15,-4-2 30-15</inkml:trace>
  <inkml:trace contextRef="#ctx0" brushRef="#br0" timeOffset="159347.37">12203 15012 247 0,'0'0'8'0,"0"0"-4"0,-6 15 1 0,6-15 1 16,0 0 4-16,0 0-2 0,0 0 1 0,0 0-2 15,-6 7 2-15,6-7-1 0,0 0-4 16,-8 12 3-16,5-4 0 0,3-8-2 15,-5 14 0-15,5-3 3 0,0 1-2 16,0 1 2-16,0-1-3 16,0 3-2-16,1-2 2 0,3 2 0 0,-1 0-1 0,7-1 2 15,-4 2 1-15,4-1-3 0,5 0 1 0,1-3-2 16,-3 1 3-16,3-1-5 16,0-3 2-16,2-3-3 0,-4 2 1 0,2-3 0 15,2-2 1-15,2-3 4 0,-8-3-7 16,9 0-1-16,-5-5-2 0,1 0 3 0,-1-1-2 15,0-2 0-15,6 2 4 0,-10-3-2 16,2 1 1-16,4 2-1 0,-6-2 1 16,-2 5-2-16,0-2 4 0,0 0-2 0,-2 2 2 15,0 0-2-15,-8 6 1 0,18-11-1 16,-18 11-2-16,10-7 3 0,-10 7-3 16,6-5 5-16,-6 5-6 0,0 0 1 15,0 0 3-15,0 0-1 0,0 0 1 0,13 12-4 16,-13-12 6-16,4 16 0 0,1-9-5 15,2 1-7-15,1 2-9 16,0-3-6-16,3 5-5 0,3-4-8 0,-2 5-68 16,10-3 36-16</inkml:trace>
  <inkml:trace contextRef="#ctx0" brushRef="#br0" timeOffset="160352.78">13291 15280 256 0,'0'0'-17'16,"2"-12"0"-16,-2 12 8 0,0-12-2 16,0 12 9-16,-9-17 1 0,5 6 4 15,-7 5 0-15,2-5 1 0,-2 2 0 16,-1-2 2-16,-5 0 1 0,1 5 1 0,1-2-1 15,-3 1-2-15,2-1 3 16,-2 3-1-16,0 3-3 31,-1-2 2-31,3 4 1 16,0 4-1 0,-1-2-4-16,2 0 2 0,-1 6 1 0,4-1-3 15,1 4 2-15,1-1-2 0,-1 0 1 0,6 0 1 0,-2 2-2 0,3-1 3 0,0 1-2 0,1-3-2 0,6 3 2 0,1-1-2 0,0-3 4 0,3-1-4 16,-2 1 3-16,6-3 0 0,1-2-3 15,6 1 5-15,0-4-3 0,-2-2 1 16,2 0-4-16,4-4 4 0,4-4-1 0,-3 0 1 16,4-7 1-16,3-2-1 0,-4-2 3 15,0-4-2-15,5-6-1 0,-2-1 1 0,2-5-6 16,-4-1 3-16,-5 2 0 0,0-2-2 16,0 0 0-16,-2 2 2 0,-6 7 1 15,2-2 3-15,-2 6-3 0,-7 1 1 0,2 3 2 16,-2 2 0-16,0-1-7 0,-3 8 3 15,-4-4-2-15,0 4 0 0,0 1 1 16,0 11-2-16,-7-17 3 0,7 17-2 16,-11-8 6-16,11 8-5 0,0 0 2 0,0 0-3 15,0 0 0-15,0 0-1 0,-26 21 3 16,20-9 1-16,6 6 1 0,-5-1 0 31,1 6-4-31,4 1 6 16,-1 2 0-16,1-2-4 0,0 4 0 15,0 2 2 1,1-2 1-16,3-2-2 16,-4 5 0-1,5-6 1-15,1 6-1 16,-4-7 2 0,6 4-5-16,-1-5 2 15,-2-2 0-15,2 0 3 0,4-2-3 16,-2-2 0-1,2-1 2-15,3-1-4 16,-2-4-1-16,2-5 4 0,2 2-5 16,0-5 3-1,2-2-3-15,1-1 4 0,2-1-2 16,2-7-1-16,-3 0-1 0,1-1 1 16,-6-1 4-16,4-3-5 15,-3 1 0 1,-4-4 0-1,2 4 1 1,0 0 1-16,-5 1-4 16,-2 2 3-16,-3 1 0 15,2-1 0-15,-6 9-4 0,2-16 2 0,-2 16 1 16,0-10 0-16,0 10 2 0,0 0 0 0,0 0-2 16,0 0-1-16,0 0 4 0,0 0 0 0,0 0 0 0,-28 15 1 15,28-15-1-15,0 15-2 0,-6-5 0 16,6-10 2-1,6 18-4-15,-2-8-3 0,1-3-6 0,2 4-9 0,-1-5-7 16,4 2-12-16,0 0-12 0,2-1-59 0,2-4 38 16</inkml:trace>
  <inkml:trace contextRef="#ctx0" brushRef="#br0" timeOffset="160433.57">14151 14708 299 0,'-4'-9'-7'0,"1"-2"-1"0,3 11 0 0,-8-14 3 0,8 14-2 0,-3-15-2 0,3 15-2 0,-1-11-4 0,1 11-5 0,0 0 1 0,0 0-7 0,0 0-30 0,0 0 19 0</inkml:trace>
  <inkml:trace contextRef="#ctx0" brushRef="#br0" timeOffset="161168.78">14341 15131 169 0,'0'0'15'0,"0"0"1"0,0 0 0 16,0 0 0-16,0 0 5 0,0 0 6 0,0 0-2 15,0 0 0-15,0 0 4 0,0 0-3 16,0 0-4-16,0 0-5 0,0 0 2 16,0 0-1-16,0 0-3 0,0 0-3 15,0 0 1-15,0 0-4 0,-2 13 1 0,2-13 2 16,-8 12-1-16,4-2-4 0,-3-2 1 15,3 2-3 64,0 0 3-79,-8 2-2 0,5-2 1 0,-1 1-1 0,-5-2-3 0,8 1 0 0,-6 0-1 0,4-3 1 0,-2 1-1 0,4-3 3 15,-3 3-1-15,8-8 2 0,-10 7-5 0,10-7-2 0,0 0 2 0,0 0-3 0,0 0 3 0,-13-20-2 0,9 8 1 16,8-3-5-1,0-1 7-15,-1 2-4 16,3-4 0 0,0-2 0-16,6 0 4 0,-3 0-1 15,3 0 1-15,3 6-6 0,3-4 3 16,1 0 1-16,0 6-4 16,5-2 1-1,-2 5 2-15,1-2 2 16,5 2-3-1,-5 4 0-15,1 1 2 16,-3-2-2-16,-2 6 0 0,1 0-1 16,-2 2 5-16,-3 4-4 15,1 1 0 1,-1 1 2 0,-7 1 0-1,6 7 2-15,-6-6-3 0,-2 4 0 16,-1 2 3-16,-5-1-1 15,4 0-2-15,-1 2 1 0,-3-2 0 16,0 1 0-16,0-2 2 0,-3 1-1 16,3 0 1-1,3-2 0-15,-3-1-6 0,0-3-1 16,0 2-7-16,0-2-4 16,0-9-6-16,6 19-6 0,-2-14-16 15,0 2-8-15,2 1-89 0,-6-8 48 0</inkml:trace>
  <inkml:trace contextRef="#ctx0" brushRef="#br0" timeOffset="162164.13">15151 15314 340 0,'2'-15'-27'0,"-2"15"0"0,-6-15 4 0,6 15 2 0,-15-18 1 0,7 11 4 0,0-4 3 0,-4 3 2 0,1-1 4 0,-6 1 0 0,8 1 1 0,-2 2 1 16,3-2 0-16,-5 5 1 0,13 2 2 16,-23-11-2-16,23 11 3 0,-23-3-3 0,23 3 6 15,-22 3-3-15,14 0 2 0,-4 2 6 16,1 0-5-16,-1-1 0 0,1 2-2 0,1 2 3 15,-1-2-1-15,6 2 0 0,-6-4 2 16,4 4 1-16,7-8 4 0,-5 15 1 16,5-15 4-16,0 13 1 0,0-13 1 15,5 12 2-15,-5-12-2 0,18 14-1 16,-8-10 3-16,2 1-7 0,3-2 1 31,1 2-1-31,3-5-2 0,-5 3 2 16,6-3 1-16,-1 0 0 0,-2 0 2 0,-2-3 1 15,4 0-4-15,-10 1 1 16,8-4-3 0,-9 4 5-16,3-2-5 15,-3-2 0-15,-8 6-2 0,15-10 1 0,-15 10-1 16,12-7-2 0,-12 7 1-16,10-5-1 0,-10 5-4 0,6-6 4 0,-6 6-6 15,0 0 6-15,10-8-3 0,-10 8 1 0,0 0-5 0,11-4 1 0,-11 4 2 16,0 0-1-16,0 0 1 0,0 0 0 0,0 0-1 0,0 0 0 0,0 0 3 0,0 0-1 15,16 15 2-15,-9-7-3 0,1-3 0 16,0 5 2-16,-3-2 1 0,4 1-2 16,-1 2 3-16,2-2-3 0,-1-1 0 15,4 1 0-15,-3 2-2 0,3-2-2 16,2-1 3-16,-3 0 0 0,2-1-1 16,-2 1 1-16,6-4 3 15,-2 1-5 1,0-2 0-16,2-3 1 15,1 0-3 1,2-3 3-16,2-2-3 16,0-2 5-16,-3-3-2 15,2-5 1 1,6-2-7-16,-1-6 5 16,-3-2-5-1,1-7-1 1,2-6 2-1,0-2-1-15,-6-2 2 16,2-4-1-16,-3 1 0 16,-2 2 2-16,-3 2-2 0,1-2 0 15,-5 9 1-15,2 0 3 16,-4 5 0 15,2 1-4-31,-4 3 4 16,2 5-3-16,-4 0 0 0,3 2 3 15,-4 4-1-15,0-1 0 16,0 4-1-16,-1 1-2 16,-3 10 1-16,0-15 4 0,0 15 2 0,0 0 1 0,0 0-3 0,0 0-2 0,0 0 3 0,0 0 1 15,-28 36-1-15,23-21 3 0,1 5-2 32,-3 0 0-32,0 2-1 15,2 4 1-15,1 0 2 0,0 2 0 16,4 0-1-16,-7 6 3 15,3-1-1-15,4-2-3 0,0-2 6 16,0 0-5-16,4-1 1 16,3 6 1-1,-3-9-1-15,1-1 1 0,2-1 0 0,-3-1-1 0,7-2-3 16,-1 0 0-16,2-2 6 0,3-1-7 0,-3-2-6 0,0 1-6 16,7-7-10-16,-1 3-20 0,0-1-16 0,0-6-81 0,5 2 48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5T00:14:01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4115 5364 650 0,'0'0'14'0,"0"0"-10"16,0 0-2-16,0 0-4 0,0 0 0 16,0 0 4-16,0 0-2 0,0 0 8 0,0 0 3 15,0 0 0-15,0 0 0 0,0 0-1 16,0 0 1-16,0 0-4 0,0 0 0 16,0 0-1-16,0 0 1 0,0 0-3 0,0 0 1 15,0 0-4-15,0 0 5 0,0 0-2 16,0 0 2-16,15 12-1 0,-15-12-2 15,16 7 2-15,-5-7-2 0,1 3 3 16,4 1-3-16,6 0-3 0,4-2 4 0,0 2-2 16,8-2 0-16,0-2 1 0,8 1 1 0,8-1-1 15,4 4 1-15,2-4-6 0,9 0 4 16,4 0 2-16,1 0 1 0,-2 0-1 16,2 0 1-16,5-4 2 0,-4 4 6 15,-6 0 3-15,-5-1-7 0,-4 1 3 16,-3-2 2-16,2 2-3 0,-10 0 0 0,-2 0 0 15,-6 0 9-15,1 0-11 0,-9 0 4 16,2 0-5-16,-9 0 2 0,4 0-8 0,-8 0 5 16,-2 0-5-16,2 0 3 0,-2-4-3 15,-16 4-2-15,20 0-5 0,-20 0-8 16,17-2-5-16,-17 2-15 0,0 0-6 0,4-8-16 16,-4 8-22-16,0 0-39 0,0 0-114 15,-7-16 79-15</inkml:trace>
  <inkml:trace contextRef="#ctx0" brushRef="#br0" timeOffset="1045.85">3462 6871 580 0,'0'0'-34'0,"0"0"-5"0,0 0 3 16,-12 3 4-16,12-3 8 0,0 0 9 0,0 0 6 16,0 0 8-16,0 0 6 0,0 0-3 15,0 0 2-15,0 0-1 0,0 0-1 16,0 0 5-16,0 0 2 0,0 0 5 0,0 0 4 15,0 0-4-15,0 0 5 0,0 0 0 16,0 0 2-16,43-6 4 0,-43 6 4 16,0 0-7-16,16 0 7 0,-16 0 1 0,24 0-1 15,-12-2 1-15,-12 2-1 0,37-2-5 16,-17 2-1-16,9-5 1 0,6 2 0 0,1 1-1 16,7-4-1-16,5 2-5 0,-6 0-1 15,2-4 2-15,0 3-5 0,-5 1-2 16,-8-1-11-16,-2 3-9 0,2 1-13 15,-13-3-25-15,4 4-29 0,-10-1-46 0,-12 1-113 16,0 0 80-16</inkml:trace>
  <inkml:trace contextRef="#ctx0" brushRef="#br0" timeOffset="7504.9">11297 4946 49 0,'0'0'28'16,"0"0"-6"-16,0 0-8 0,0 0 4 0,0 0-3 16,0 0-2-16,0 0 1 0,0 0-5 15,0 0 3-15,0 0-2 0,0 0 2 0,0 0-2 16,0 0 2-16,0 0 0 0,0 0 1 16,0 0-3-16,0 0 1 0,0 0-1 15,0 0-3-15,0 0-2 0,0 0 4 16,0 0-3-16,0 0 1 0,0 0-1 0,0 0-1 15,0 0 2-15,5 13-1 0,-5-13 1 16,0 11 1 0,0-11-3-16,0 12 5 0,0-3-6 15,0-9 3-15,3 17 1 0,-6-6 1 16,3-11-7-16,0 20 3 16,0-8 0-1,0 1-3 1,-4-1 4-16,4 0-1 31,4 2-3-31,-4-2 5 0,0 1-1 16,0-1-1-16,-4 0-3 0,4-3 4 15,0-9-3-15,0 22-1 0,4-13 2 16,-4-1-4 0,0 1 3-16,0-9 3 0,0 14-2 0,0-14 3 15,3 12 1-15,5-4 0 0,-8-8-4 16,6 6 0-16,4-2 2 0,0 0-1 15,2-1-4-15,3-2 3 16,-2-1-2-16,3 0-2 0,7 0 3 31,-2 0-1-31,6 0 2 0,1-1-2 16,4 1 2-16,5-3-1 16,-2 3-1-1,6 0 1-15,3-4 0 16,2 4-5-16,0-1 3 15,0 1 1 1,-2 0-3-16,4-3-1 0,-2 2 3 16,-2-2-2-16,-2 1 1 15,-1 2 3-15,-4-3-1 16,2 3 6 0,-2 0-4-16,-2 0-1 15,2-3-2-15,-3 3 2 16,3 0 2-16,-4 0-1 15,5 0-1-15,-10 0-2 0,5 0 1 16,-1 0-1-16,-1 0 3 0,2 3 0 16,-6-3-4-16,1 0 0 0,4 0 3 31,1 0-4-31,-5 0 1 0,5 3 2 16,1-3-3-1,0 0 2-15,0 0 0 16,0 0-1-16,4 2 0 0,-1-2-1 15,0 0 1-15,3 0 3 0,7 3-2 16,-7-3 2-16,-1 0 0 16,9 1-2-1,-3-1-1-15,3 3-6 16,-1-3 4 0,-2 1 1-16,3-1 4 15,-3 0-1-15,3 0 2 16,-2 4-2-16,0-4-2 0,2 0 0 15,-2 3 0-15,3-3-2 0,-1 0 1 16,0 1 1-16,1-1-1 31,5 4 3-31,-6-2-2 0,1 2-1 16,-1-3 3-16,4 3 1 16,-7-4-1-16,2 1-2 0,-2 1 1 15,-1 3-1-15,-6-5-1 16,7 0 0-16,-10 3 3 15,2 1 1 1,-5-4-3 0,-1 1 0-16,-5-1-2 0,-3 0 3 15,4 3 1-15,-10-3 1 0,3 2-6 16,1-2 2-16,-2 0 2 16,-6 3-4-16,1-3 3 0,2 0 1 15,0 0 1-15,1 0 1 31,-6 3-5-31,5-3 1 0,-6 0 3 16,6 1-1-16,-16-1 0 0,27 3 0 0,-16-3 2 16,5 2 0-1,8-2-6 1,-8 2 4-16,4 2-1 16,1-2-2-16,2 1 2 15,3-2 1 1,1 3 0-1,0-1-2-15,2-3 0 0,2 1-1 16,5 2 3-16,1 1-5 16,-4-4 2-16,10 7 0 0,1-7-2 15,-3 2 2-15,5 1-5 16,-4-3 6 0,8 1-3-1,0 2-2-15,-3-3 1 0,9 0 1 16,-1 0 0-16,2 3 2 15,-1-3-2-15,4 0 2 0,9 0-4 16,-2 0 4-16,1 0-1 0,-5 0-2 16,1 0 4-1,-8 0-1 1,4 2 0-16,-7-2-1 16,-4 0 0-16,1 0 5 15,-2 0-1-15,-7 0-1 16,-6-2 1-16,-2 2-3 0,3 0 4 0,-5 0 3 15,-9 0-3 1,1-3 4-16,0 3-4 16,-7 0-1-1,2-3 4-15,1 3-4 16,-6 0 1-16,6 0 0 16,-19 0-2-16,23-1 2 0,-23 1 0 0,22 0-3 0,-22 0 2 15,19 0-1-15,-19 0-1 0,16-3 3 0,-16 3 0 31,11 3 9-31,-11-3-13 0,0 0-1 0,16-3 0 0,-16 3 6 16,14 0-3-16,-14 0-2 16,0 0 2-16,19 0 0 0,-19 0-5 0,16 0 3 0,-16 0 3 15,15 0 1-15,-15 0-2 0,17-2 2 0,-17 2 1 0,19 0-4 0,-19 0 1 16,13-3-2-16,-13 3 4 0,0 0 0 16,21-4-1-16,-21 4 1 15,11-1 2-15,-11 1-5 0,0 0 2 0,8-6-1 0,-8 6 1 16,0 0-1-16,11-4-2 0,-11 4 3 0,0 0 1 0,8-8 0 0,-8 8 1 31,0 0-6-31,0 0 1 0,8-6 7 0,-8 6 2 0,0 0-6 0,0 0-2 0,0 0-2 0,0 0 1 16,10-7 1-16,-10 7-3 0,0 0 2 15,0 0 0-15,0 0-1 0,8-4 1 0,-8 4-4 0,0 0 1 0,8-5 4 0,-8 5-2 16,0 0 1-16,19-3-3 0,-19 3 4 16,15-1-7-16,-3-3 4 0,-12 4 0 0,26-3-1 0,-11 3 1 15,2 0 1-15,-2 0 1 0,2 0-3 16,1 0 1-1,4 0-1-15,-3 0 5 16,0 0 0-16,5 0-3 0,-6 0 1 16,5 0-1-1,-4-5 1-15,-2 10 0 16,2-5 2-16,3-5-2 0,-7 10 0 16,5-5-1-16,-1 0-1 15,-5 0 5 1,2 0-3-16,3 0-2 0,-6 0 4 0,6 0-5 0,-6 0 5 0,1 0-1 15,0 0-1-15,2 0 0 16,-16 0 0-16,23 3 3 0,-12-3-3 0,-11 0 1 0,20 0 0 0,-10 0 3 0,-10 0 5 16,0 0-5-16,15-3-3 0,-15 3 1 0,0 0-3 0,12-7 3 0,-12 7 1 0,4-10 0 0,-4 10-2 0,0 0 1 0,0-18 2 15,0 18-1-15,0-17-1 0,0 17 0 0,-8-21 3 0,4 13-4 0,-3-3 6 0,3-2-4 16,4 1-1-16,-8-2 0 0,4 6 2 16,-2-5-1-16,-2 1-3 0,4-4 6 0,0 1 0 15,-4 3 1-15,5-5 1 16,-5 2 1-16,8-1-3 0,-8-1 2 0,4 0-2 15,-3 1-1-15,3 2 4 0,0-2-2 0,0 3 0 0,0 2-1 16,0-3 1-16,-1 6-2 0,4-3-3 0,-3 2 5 0,4-3-4 0,-4 1-2 16,0 0 2-16,4 11-2 0,-6-17 3 0,2 10 1 0,4 7-1 0,-5-16 0 15,5 16 2-15,-4-12 1 0,4 12-6 16,0-13-1-16,0 13 3 16,0-9 1-16,0 9-4 0,0 0 0 0,-9-14 0 0,9 14-2 0,0 0-8 0,0 0-6 15,-4-9-12-15,4 9-15 0,0 0-16 0,0 0-86 0,0 0 50 0</inkml:trace>
  <inkml:trace contextRef="#ctx0" brushRef="#br0" timeOffset="18461.93">16962 9264 99 0,'-4'-13'32'0,"4"13"-21"0,0-11-6 0,0 11 3 16,4-13 1-16,-4 13 2 0,0 0 6 0,7-12-1 16,-7 12 1-16,4-9-1 0,-4 9-2 15,8-7-3-15,-8 7-1 0,0 0-1 16,0 0 2-16,0 0 1 0,0 0-2 16,0 0 4-16,0 0-2 0,22 12-3 15,-14-4 1-15,-8 3 0 0,7-1 2 0,-3 1 1 16,0 2-1-16,0 3 2 0,0-2 1 15,0 7-5-15,-4-2 2 0,5 3 2 0,-3 2 0 16,2 0-6-16,0 2 5 0,-4-1-4 16,4 0 1-16,0-1-2 0,-4-1-4 15,5 1 6-15,0-1-5 0,-5-3 1 16,8 2 0-16,-2-4 1 0,-2-1-4 16,1-1 5-16,-1-1-1 0,9-3-3 0,-5 4 0 15,3-7 1-15,1 2 2 0,3-2 0 16,3-1-3-16,2 0-1 0,7-4-1 0,1-1 0 15,0-2 0-15,4 3-3 0,3-8 3 16,2 4-1-16,-2-1 3 0,6-2-5 0,3 0 1 16,1-2-1-16,1 1 2 0,-1-1 2 15,3-1-5-15,-3 1 0 0,9 4 2 16,-9-6-1-16,4 3 3 0,-2-1 1 0,0 1-3 16,2 0-1-16,2 2 2 0,-2 0 1 15,0-2 1-15,5 0-1 0,0 4 4 16,0-6-4-16,-1 5-2 0,-4 2-1 15,2-5 4-15,-2 4-2 0,1-2-2 16,-5 0 1-16,-9-2 3 0,5 4-3 0,-6-2 1 16,0 0-1-16,-2-2-3 0,2 3 1 15,1 1 4-15,-3-4-4 0,-2 3 0 0,3-2 4 16,2 3 0-16,-4-3-2 0,4 2-2 16,10-3 2-16,-1 1 0 0,3 3-2 0,-3-1 4 15,1 1-4-15,3-3 2 0,0 3-1 16,1 0 3-16,4 0-1 0,-8-2-1 15,2 2-2-15,-3-3 2 0,-4 3 2 0,-6 0-2 16,6-3 0-16,3 3-2 0,-12-2 2 16,8 2 0-16,-6-3 1 0,-4 3 0 15,5-1-1-15,1 1-2 0,-4-3 0 16,-4 3 2-16,7-4 4 0,-1 4-4 16,-4 0-1-16,0 0 6 0,6 0-5 0,-4 0 0 15,4 0 0-15,-9 0-2 0,8 0 3 16,-2 0-2-16,-2 0 1 15,-5 0-3-15,4 0 4 0,-5 0-1 0,-6 0 0 0,5 0-2 16,-10 0 0-16,8 0 6 0,-6 0-6 16,-4 0 2-16,6 0 2 0,-18 0-5 15,23 0 5-15,-10 0-3 0,-13 0 1 0,19 0-3 16,-19 0 4-16,16 0 2 0,-16 0-3 16,15 0-1-16,-15 0 0 0,14 0 4 15,-14 0-4-15,16 0 6 0,-16 0-5 0,18 0 4 16,-18 0 3-16,16-7-2 0,-6 2 5 15,-10 5-3-15,15-5 5 0,-15 5-1 16,13-7 0-16,-7 2-4 0,-6 5 4 0,13-10 1 16,-6 6-3-16,-7 4-2 0,10-12-4 15,-10 12 4-15,12-6-1 0,-1 3-3 16,0 0-3-16,-11 3-5 0,26-1 0 0,-10-3 0 16,7 1-3-16,-2 3-1 0,3 0-2 15,2 0 4-15,0 3-4 0,-3-3 2 0,4 4 1 16,-2-4-1-16,-6 0 2 0,1 0 0 15,-2 0 5-15,4-4 1 0,-6 4-5 16,1-3 3-16,-4 3 2 0,5-1 2 16,-18 1-2-16,22-3-1 0,-7 1 1 15,-15 2 3-15,19-3 1 0,-10 0-4 0,-9 3 4 16,17-2 2-16,-6-2-1 0,-11 4 2 16,16-7-1-16,-9 0 4 0,-7 7-1 15,14-6 0-15,-8-2-1 0,-6 8 0 0,6-18 2 16,-2 8-2-16,-2 0 1 0,3-3 0 15,-5 2-4-15,0-2 3 0,0-3-4 0,0 3 8 16,0-1-3-16,-5-3-1 0,5 1-5 16,-2 1 3-16,2 2-2 0,-4-4 0 15,4 2 4-15,-2-2-2 0,-2 2 1 0,-2 0-2 16,6 1 3-16,0-1-2 0,-5 2 4 16,1-2-5-16,3 2 6 0,-3 1-9 15,1-2 6-15,-1 6-4 0,-3-5 1 16,7 1 1-16,0 12-3 0,-8-24-2 0,3 15 2 15,2-1-2-15,-1 0 0 0,2-1 3 16,2 11-3-16,-4-17-8 0,0 10 2 16,4 7-12-16,-2-12-12 0,2 12-11 15,0 0-24-15,0-13-13 0,0 13-149 0,0 0 78 16</inkml:trace>
  <inkml:trace contextRef="#ctx0" brushRef="#br0" timeOffset="19300.93">22413 8247 547 0,'0'0'-55'0,"0"0"-113"0,0 0 57 0</inkml:trace>
  <inkml:trace contextRef="#ctx0" brushRef="#br0" timeOffset="19339.47">22401 8251 397 0</inkml:trace>
  <inkml:trace contextRef="#ctx0" brushRef="#br0" timeOffset="19359.68">22401 8251 324 0</inkml:trace>
  <inkml:trace contextRef="#ctx0" brushRef="#br0" timeOffset="19963.66">22417 8272 275 0,'14'10'-20'0,"-7"-8"6"0,4 1 1 15,5 1 2-15,0-1 4 0,1 2-1 16,10-2 1-16,-1-1 2 0,1 4 1 15,6-5-2-15,3 3 5 0,-1-3-1 0,4 2-1 16,6-3 3-16,-1 4 1 0,-7-4 0 16,2 0 2-16,-3 0 2 0,-3 0 1 15,-5 0 0-15,-1 4 2 0,-4-8 3 16,-2 8 2-16,-5-8-5 0,1 4 2 0,-1 0-6 16,-16 0-4-16,18-7-2 0,-18 7 0 15,1-6-2-15,-1-5 3 0,0 11-5 0,-8-17 5 16,-3 7-4-16,1-3 4 0,2 1-1 15,-7-1-1-15,6-2 2 0,-5 2 0 16,0-2-1-16,8 3 9 0,-4 1 0 0,2 2 2 16,0-2-3-16,-2 3 8 0,6-1-3 15,4 9-1-15,-9-12 0 0,4 4-2 16,5 8-1-16,-6-12-2 0,6 12 1 16,0 0-3-16,-6-9 0 0,6 9 3 15,0 0-4-15,0 0 2 0,0 0 0 0,0 0-1 16,0 0 2-16,37 12-2 0,-26-8 1 15,-1 6-2-15,9 1 2 0,-3-2-2 16,4 6 3-16,-3-2 1 0,6 5-2 16,4 2 1-1,-5 1-1 1,0-4 0 0,0 2 5-16,-3 4-3 0,0-6 2 15,1 3 0-15,-8 1-1 16,2-5 0-16,-6 2-1 0,2-1-3 15,-5 3 2-15,-2-4 2 32,-3-1-1-32,-3-1 0 15,-1 2-2 1,-1-1-1-16,-9 0-1 0,4-2 2 16,-4 2-1-16,-3-3-3 0,1-3-1 15,4 4-8-15,-3-1-3 0,-2-1-9 16,8 0-8-1,-5-5-10-15,4 5-7 0,0-3-66 0,0 0 38 16</inkml:trace>
  <inkml:trace contextRef="#ctx0" brushRef="#br0" timeOffset="20236.18">25691 7664 266 0,'0'-13'-27'0</inkml:trace>
  <inkml:trace contextRef="#ctx0" brushRef="#br0" timeOffset="20934.96">25691 7651 201 0,'0'0'-6'0,"-4"-15"-3"0,4 15 0 0,0 0 2 16,-10-9 3-16,0 5 2 0,10 4 1 15,-18-8 2-15,3 3 3 0,-2-1 3 0,1 4 4 16,-7-6 5-16,0 5-3 0,-3-1 2 16,-1-1 1-16,-1 2-4 0,-3 0 3 0,2 1-2 15,-3 2 0-15,0 2-1 0,0 1-2 16,-5 0 2-16,1 5-4 0,-2 1 2 16,1 2 0-16,-2 2-2 0,2 0 2 15,0 5-5-15,2 2 5 0,-2 4 0 0,-1 1 1 16,5 6 0-16,2-1-4 0,2 2 0 15,6 0 7-15,-1 2-7 0,7-1 3 0,5-4 1 16,1 1 0-16,6 0 1 16,-2-3 0-16,9-2-4 0,-2 3 1 15,10-6 2-15,1 2-6 0,1 1 3 0,5-8-3 16,7 2 0-16,-1-4-1 0,4-2 1 16,1-5 1-16,-2-1-1 0,8-7-3 0,-2 0 0 15,1-4-2-15,7-7 0 0,-3-2-1 16,2 1 1-16,-2-6 0 0,2-2-1 15,2-2-1-15,-11 3 4 0,0-2 0 16,-3 1 1-16,-3 2 0 0,-4-2 0 0,-8 3-3 16,-1 0 0-16,-5 2-2 0,-6 0 3 15,-2-1-2-15,-9 2 1 0,-2-1 1 0,-5 3-5 16,2-1 0-16,-6 2 4 0,0 2 1 16,0 1-3-16,-1-2-1 0,-2 5-4 15,7 0-2-15,1-1 3 0,1 2 2 16,-1 2-3-16,2 0-4 0,3-2 4 0,12 4-1 15,-16-2-2-15,16 2 3 0,0 0 1 16,0 0 1-16,0 0 1 0,0 0-1 0,0 0 1 16,0 0 0-16,45 8 1 0,-25-6 3 15,3 1 1-15,9-2-1 0,-4 2 3 16,4 0 4-16,0-1-2 0,-3 4 4 16,2-4 2-16,-2 0-2 0,2 0 3 0,-8 4-2 15,-1-4-4-15,0 1 0 0,-6 2 0 16,1 1 0-16,-1 2 1 0,-1 0 1 0,-3 2-5 15,-6 2 2-15,5 4 1 0,-7-1-1 16,-3 0 0-16,5 9 2 0,-2-6-2 16,-8 2 1-16,4 3 1 0,-6 2-4 0,5-3 1 15,-3 3 2-15,1 3 1 0,-1-3-2 16,-2 1 1-16,2-5 2 0,-2 4-7 16,2 1 4-16,-2-6 0 0,2 1-5 15,-3-2 0-15,6-2 2 0,-3-4 0 16,4 2-3-16,-6-3 2 0,5-1 1 0,-3-2-9 15,4-9-12-15,0 17-12 0,0-17-7 16,0 11-13-16,0-11-3 0,0 0-3 0,0 0-91 16,0 0 50-16</inkml:trace>
  <inkml:trace contextRef="#ctx0" brushRef="#br0" timeOffset="21573.1">26171 8215 364 0,'0'0'-23'16,"0"0"3"-16,0 0 2 0,0 0 3 0,0 0-1 16,0 0 8-16,0 0 3 0,0 0 5 15,0 0 3-15,-33 4 6 0,33-4 1 16,-11 4 1-16,6 4 1 0,-4 1 1 16,3-1 0-16,0 6-1 0,-5 0-3 0,-1 4 1 15,1 3 1 1,-3-2 1-16,2 6-3 0,0 0 4 0,-3 2-4 31,-1 2-4-15,-5-1 3-16,2 2-2 31,3-5 0-31,-5 3-3 16,1-3-2-1,2 1-6-15,2-5-2 0,4-2-4 16,-2-2-12-16,3 0-4 0,3-2-9 31,-3-2-11-31,3-2-51 0,6-3 33 16</inkml:trace>
  <inkml:trace contextRef="#ctx0" brushRef="#br0" timeOffset="21930.8">26007 8023 237 0,'0'0'-22'0,"0"0"4"0,0 0 5 0,0 0 7 16,0 0 3-16,0 0-1 0,0 0 3 15,0 0 8-15,0 0-5 0,34 0 3 0,-34 0-1 16,17 0 5-16,-5 4-4 0,3-1 3 16,1-3 0-16,1 4 1 0,-1-2-1 15,4 6 1-15,-1-4 2 0,6 4 3 16,-6-2-1-16,1 0-1 0,1 5 2 0,-2 0 2 31,-1-2-5-31,-6 3 1 0,6 0 0 0,-6 1 2 0,2 2-3 0,-4 2 1 16,0 2-3-16,-3-2 1 0,0 2 3 0,-7-6-4 15,0 6 0-15,0-2-1 0,0-2-1 16,-6 2-1-16,1-2-1 0,-6-3 2 0,3 1 2 16,-2-2-7-16,-6-2 4 0,1-5 1 15,-4 0-5-15,-2-2 1 0,1 0-1 0,-1-2-4 16,2-2-3-16,-1-4-4 0,4 5-6 15,-1-4-8-15,-3-2-9 0,6 0-4 16,-2 1-5-16,6 0-77 0,-1 0 40 16</inkml:trace>
  <inkml:trace contextRef="#ctx0" brushRef="#br0" timeOffset="22168.84">26770 7694 284 0,'0'0'-27'0,"5"-10"-3"0,-5 10-48 15,0 0 27-15</inkml:trace>
  <inkml:trace contextRef="#ctx0" brushRef="#br0" timeOffset="22391.82">26781 7679 193 0,'0'0'-10'0,"6"27"4"0,-6-14 2 0,0-1 6 15,0 4 7-15,-2-1 0 0,2 2 2 16,-4 6 0-16,0-2 1 0,-3 4 0 16,2 3 1-16,-2 2 1 0,-8 4-3 15,6-2 0-15,0 2 2 0,-6 0 1 0,6 2-2 16,-9 3 1-16,6-6-1 0,-2 3 2 15,-2-4-3-15,5 3-2 0,3-4 6 0,-3 2-7 16,3-4 0-16,2-5-1 0,4 2-1 16,-2-4 0-16,4 2 0 0,-5-2 0 15,5-5 1-15,5-2-3 0,-1 1-2 16,-2-3-1-16,4 0-5 0,2-1-2 0,3-1-4 16,-3-3-2-16,7-1-3 0,-3 1-7 15,2-3-4-15,2-2-5 0,3-2-4 0,0 2-68 16,-2-3 35-16</inkml:trace>
  <inkml:trace contextRef="#ctx0" brushRef="#br0" timeOffset="23053.2">27051 8368 246 0,'0'0'-23'0,"14"-9"4"0,-9 6 3 16,-5 3 2-16,11-9 1 0,-11 9 9 16,10-11 2-16,-10 11 2 0,4-9 0 15,-4 9-1-15,-4-16 3 0,4 16-5 16,-14-12 2-16,7 4 2 0,-5 1 2 16,-3-1 1-16,-1 4 2 0,3-4 3 0,-3 3-1 15,-5 1 0-15,5 0 0 16,-4 0-1-16,1 4 0 15,-6 0 1-15,9 0 0 0,-3 1 0 16,2 6 1-16,1-3 2 16,-6 4-2-1,6 1-1-15,2 2 2 16,2 1 5 0,1 0-6-16,0 4 0 15,2-3 0-15,2 2 1 0,5-3 0 0,-6 0 1 16,6 0 1-16,-3 3 0 0,5-5 2 15,5 4-2 1,-5-4-2 0,0-2 1-16,6 0 0 0,0-2 1 0,-6-6-6 0,16 10-5 15,-1-10 1-15,-15 0-2 16,23-5-2-16,-10 0 0 16,0-2-1-16,1-1 0 0,0 1 1 0,-2-3 0 15,3 3-1-15,-7-1 4 16,3-1 0-16,2 2-2 15,-6 2 3-15,3-2-2 0,-10 7 1 16,12-11-2-16,-4 7 0 0,-8 4-2 16,10-8 1-16,-10 8-1 0,0 0 1 0,0 0-1 0,0 0 2 0,13 15-2 15,-10-7 3-15,1 3 1 0,-4-3-2 0,4 2 0 0,-2 4 1 16,2-2 2-16,-2 1-3 0,2-1 0 16,2 0-7-1,-6 0-1-15,4 1-8 16,3-2-3-16,-3-3-5 0,-1 3-4 15,5-1-3-15,-7 1-66 0,6-4 33 16</inkml:trace>
  <inkml:trace contextRef="#ctx0" brushRef="#br0" timeOffset="23658.31">27207 8368 235 0,'0'0'-20'0,"4"-12"3"0,-4 12 5 0,4-12 1 0,-4 12 4 0,2-10 6 0,-2 10 7 0,0 0-5 0,4-11-1 15,-4 11-2-15,0 0 3 0,0 0 0 16,0 0 2-16,0 0-1 0,0 0 1 0,0 0 3 15,0 0-3-15,0 0 1 0,-14 36 0 16,8-23 6-16,3 2-6 0,-1 0-2 16,-1 2 2-16,-5 0 0 0,5 2 0 15,-2-6-1-15,1 6 1 16,0-4-2-16,-2-2 1 16,6-1 0-16,-2 1 1 0,-3-5 3 0,3 3 2 0,4-11-1 15,-1 9-1-15,1-9 0 16,0 0-5-16,0 0 0 0,0 0-5 15,0 0 3-15,0 0-4 0,12-28-1 0,-6 11-3 16,4-2 1-16,0-1 0 16,1 0 6-16,1 0-8 0,3-1 7 15,-5 4-1-15,2 2 5 0,0 0-2 16,-1 1 1-16,4 3-1 0,-5 2 4 16,2 1-3-16,-1 4 2 15,0-3-3-15,1 7 2 31,-12 0 0-31,22 0 3 0,-22 0-2 16,19 4 1-16,-11 3 1 0,0-1 1 16,-1 1-1-16,-6 2 2 0,8 2-3 0,-7-2 3 15,-2 5 0-15,4-5-1 0,-4 7-4 16,0-1 4 0,0-1 1-1,0 1 1 1,0 2-4-16,0 1 1 15,-4-1-1-15,4 2 3 0,-2-2-1 16,2 0-4-16,0-2-3 16,-4 0-5-16,4 1-2 0,0-3 0 31,0-2-5-31,0 2-2 0,0-4-1 16,0-9-7-16,4 16-9 0,-2-12-51 15,-2-4 28-15</inkml:trace>
  <inkml:trace contextRef="#ctx0" brushRef="#br0" timeOffset="23894.66">27651 7902 211 0,'7'-4'-10'0,"-7"4"-1"0,0 0 1 0,5-11 0 0,-5 11 2 0,0 0 7 0,0 0 10 0,0 0 9 0,0 0 0 0,22 17 1 0,-18-5 0 15,-4 3 3-15,0 2 1 0,0 2-1 16,0 4 2-16,-4-2-3 0,0 4 0 16,-3-2-4-16,0 2-1 0,2 1 2 15,-6 4 0-15,5-3-5 0,-5 4 1 0,2-6-1 16,-2 0-4-16,0 1 7 0,6-2-6 15,-6-3-1-15,9 2 0 0,-6-1-2 16,1-2 3-16,3 0-3 0,3-1 1 0,1 0-2 16,0-5-3-16,1 2 2 0,3-1-3 15,1-3-2-15,7 4 0 0,-1-4-6 0,1 1 0 16,7-5-4-16,-1 0-3 0,-2 0-6 16,2-4-5-16,2 2 2 0,-3-4-4 15,3 1-5-15,-4-3-4 0,3 0-9 16,-1-3-76-16,0 1 41 0</inkml:trace>
  <inkml:trace contextRef="#ctx0" brushRef="#br0" timeOffset="24292.74">27531 8190 297 0,'-10'-6'-15'0,"-1"1"0"0,11 5-2 0,-12-7 2 15,12 7 2-15,-15-5 1 0,15 5 8 16,-9-5 2-16,9 5 0 0,0 0 8 0,-9-7 5 16,9 7-5-16,0 0 4 0,-10-7 1 15,10 7 2-15,0 0 13 0,0 0-1 16,0 0-1-16,0 0-3 0,0 0 1 15,0 0-4-15,0 0-1 0,51 8-3 110,-30-8-1-110,6 0 1 0,0 0-6 0,2 0 2 0,6 0-3 0,-6-1 1 0,4-3-2 0,1 4-10 0,-8-3-5 0,5 3-11 15,-8-1-13-15,-2 1-22 0,-4 0-72 0,1 0 44 0</inkml:trace>
  <inkml:trace contextRef="#ctx0" brushRef="#br0" timeOffset="50442.18">11391 10851 35 0,'-8'4'29'0,"8"-4"-25"0,0 0 8 16,0 0-2-16,0 0-1 0,0 0 3 0,0 0 1 15,0 0 3-15,0 0 2 0,0 0 0 16,0 0 6-16,0 0-4 0,0 0-3 16,0 0 1-16,0 0 0 0,34 4-2 15,-22-4 1-15,8 3-4 0,2-3 3 16,6 0-4-16,4 1 1 0,2-1 0 15,-1 0-3-15,8 4-1 0,5-3-2 16,6-1 2-16,-7 4-2 16,4 0-2-1,5 0 3-15,-6-2-4 16,-3 0 1-16,-1-2 1 0,-7 3 1 31,-5-2-2-31,0-1-3 16,-4 3 2-16,-5-3-4 15,-2 3 2 1,1-3-2-16,-6 4-1 16,0-4-2-16,1 1-1 15,-8-1 0-15,5 0-3 32,-14 0 1-32,16 0 3 0,-16 0-2 15,10 3-2-15,-10-3 1 0,0 0-6 0,0 0 0 16,0 0-4-16,0 0-3 0,0 0-9 0,0 0-3 0,0 0-9 15,0 0-49-15,0 0 31 0</inkml:trace>
  <inkml:trace contextRef="#ctx0" brushRef="#br0" timeOffset="50779.75">13250 10639 268 0,'5'-12'10'0,"2"-1"0"0,0 1 3 0,-2 1 4 16,-1 0 5-16,3-1-2 0,-3 6 1 0,2-5-1 15,-6 11-4-15,4-12-1 0,-4 12-3 16,2-8-2-16,-2 8 3 0,0 0-2 15,0 0 2-15,0 0-4 0,0 0-1 0,-8 43 1 16,4-26 2-16,-3 4 0 16,-1 1 2-16,3 0-6 0,2 6-1 15,-5-4 1-15,0 10-1 0,4-9-1 0,-3 6-3 16,1 1 0-16,-2-7-8 16,1 0-12-16,6-1-13 0,-3-1-5 0,0 0-12 15,1-5-19-15,3 1-63 0,-4-7 44 16</inkml:trace>
  <inkml:trace contextRef="#ctx0" brushRef="#br0" timeOffset="51011">12542 10414 305 0,'-9'2'-104'16,"9"-2"35"-16</inkml:trace>
  <inkml:trace contextRef="#ctx0" brushRef="#br0" timeOffset="51032.93">12533 10416 274 0</inkml:trace>
  <inkml:trace contextRef="#ctx0" brushRef="#br0" timeOffset="51164.96">12597 10414 230 0,'22'0'-20'16,"1"0"5"-16,10 0 2 0,5 2 0 16,8-2 4-16,0 3 3 0,8 1 1 15,12-4 2-15,0 1 3 0,9 2-1 16,1 0 2-16,0 1 3 0,16-2 3 0,-13 4 3 16,5-1 1-16,-12-1 0 0,-2 1 0 0,-2 1-2 15,-4-1 0-15,-5 2-3 0,-6-1 0 16,-7-2-5-16,-2 0-7 0,1 6-5 15,-14-6-13-15,-1 0-41 0,0 2 22 0</inkml:trace>
  <inkml:trace contextRef="#ctx0" brushRef="#br0" timeOffset="51926.98">13469 10882 157 0,'-12'-2'-5'0,"12"2"0"0,-11-6 8 0,11 6 1 0,0 0 4 0,-15-7 7 16,15 7 3-16,0 0 3 0,0 0-1 16,-1-11 2-16,1 11 1 0,0 0 1 15,0-12-3-15,0 12-3 0,0 0-3 16,9-10 0-16,-9 10-1 0,14-4-1 15,-5 1 0-15,-9 3-5 0,23 0 2 0,-9 0-2 16,5 3-2-16,-2-2-4 0,2 4 5 16,-6 1-3-16,5-1 2 15,0 4-1 1,-2 2-4 0,2-2 4-16,-6 3-3 15,4 2 3 1,-6 0 0-16,1 1-5 15,-6 4 4-15,1-6-3 16,-5 0 3-16,-2 2-2 0,-5 0-2 16,2-2 3-1,-4 4-4-15,-2-6 1 0,4 1 0 16,-4-4 2-16,-1-1-1 0,0-1 3 16,11-6 3-16,-16 4-5 0,16-4 2 15,0 0-1-15,0 0 2 0,-20-12-2 0,20 12 0 16,10-21-2-16,0 6-2 0,5 2 4 15,0-6-2 1,9 2-1-16,-2-3 0 16,6 0 0-16,-5 0 0 15,4 1 2-15,-1-1-1 0,-3 0 0 16,2 7 2 0,-2-3-3-16,-3 4-3 15,-3 1-3-15,-1 1-1 16,-4 2-13-1,2-2-12-15,-6 4-14 0,2-2-9 16,0 6-74-16,-4-3 44 0</inkml:trace>
  <inkml:trace contextRef="#ctx0" brushRef="#br0" timeOffset="52437.2">14313 11024 315 0,'5'-8'-18'0,"-1"0"2"0,-4 8 7 0,3-10 6 0,-3 10 6 0,-3-16-1 0,3 16 1 15,-5-15 2-15,1 4 2 0,4 11-2 16,-14-9 2-16,4 4-2 0,10 5-3 16,-20-8 1-16,9 4 2 0,11 4-4 0,-27-3 3 15,27 3-2-15,-26 4 2 0,10 1-1 16,1 1 3-16,0 2-1 0,1-2-2 16,-2 6 1-16,5 0 0 0,3-1-1 15,-1 2 1 1,5-1 3-16,-4 6-5 15,4-5 2-15,1 2 0 0,6-3 3 16,-3 1-3 0,4-1 0-16,0-3-4 15,2-1 4-15,1 3 0 16,-2-4 2-16,7-2-5 0,-12-5-1 16,19 0-2-16,-6-1-3 0,2-6 0 0,-3 0-3 0,-1-3 1 15,1-5-1-15,2 0 3 0,-3-1-2 16,-2 3 3-16,-1-3 2 15,2 4-3 17,-2-1 3-32,0 1-1 0,0 1 0 15,-4 4-3-15,0-1-3 0,2 0 1 16,-6 8 2-16,0 0 0 0,0 0 2 0,0 0 0 0,0 0 1 0,0 0 1 0,0 0-1 0,8 31-3 16,-8-22-2-16,0 2-5 0,4 1-5 0,-4 1-3 15,0-2-10 1,0 1-35-16,6-3 23 15</inkml:trace>
  <inkml:trace contextRef="#ctx0" brushRef="#br0" timeOffset="52866.02">14479 11024 168 0,'0'0'-4'0,"4"-16"2"0,0 10 4 0,-4-2 7 0,0 8-2 0,10-10 5 0,-10 10 4 0,1-12 0 0,-1 12 2 0,0 0-5 0,8-10-4 15,-8 10 3-15,0 0 0 0,0 0-6 16,0 0 4-16,0 0-4 0,0 0 3 15,0 0-4-15,0 0 3 0,-4 32-4 16,-1-22-1-16,-1 0 1 0,2 3 3 16,0-6-3-16,0 3 1 0,0 1-3 15,4-11 3-15,-6 17-1 0,2-9-1 16,4-8 3 0,-2 8-2-16,2-8-1 0,0 0 3 0,0 0-7 0,0 0 0 0,0 0-3 15,0 0 4-15,47-21-4 0,-28 9-1 16,-2-4-2-16,6 1 3 0,-1-3-1 15,1 0 4-15,-3 2-2 16,1 0 1-16,-1 4 0 0,-1-1 0 16,4 5-1-1,-9-1 1-15,4 1 2 16,-2 4-2 0,-2 1-1-16,5 3 0 0,-8 3 2 15,5 1-1-15,-8 2 2 16,0 1 2-16,2 1-4 0,1 4 1 15,-4-1 0 1,2-2-2-16,-5 4-2 0,3-3-7 16,-3 2-3-16,4-2-9 15,-8 0-4-15,9 3-8 16,-8-4-36-16,3-1 25 0</inkml:trace>
  <inkml:trace contextRef="#ctx0" brushRef="#br0" timeOffset="53263.95">15314 11042 175 0,'0'0'-10'0,"11"-11"7"0,-5 7 4 0,-6 4 6 0,11-11 2 15,-11 11 6-15,8-8-3 0,-8 8-3 0,1-6 1 16,-1 6-2-16,0 0 0 0,0 0-2 16,0 0 0-16,-13-11-1 0,13 11-2 15,0 0 3-15,-32 7-3 0,17-6 2 0,3 2-3 16,-2 1 1-16,2-2 0 0,-3 6-1 15,3-1-3-15,-3 0 0 16,7-1-2-16,0 2 2 0,2 3 0 16,2-3 1-16,-3 3 0 15,7 2 3-15,7-2-4 0,-3-1 2 16,2 1 2-16,4 0-1 16,0 1 0-16,1-3 2 0,-3 3-2 15,0-3 1-15,-1-1-3 16,5-1 2-16,-8 0-2 15,0 1 0-15,-4-8 1 16,2 12-1-16,-2-12 1 0,-2 13 0 0,2-13-1 16,-20 4-1-1,9 3-1-15,-12-7-4 16,7 1-5-16,-5 2-3 0,5-6-6 16,-7 3-5-16,6 3-51 0,2-3 26 15</inkml:trace>
  <inkml:trace contextRef="#ctx0" brushRef="#br0" timeOffset="54113.95">15575 10899 234 0,'6'-5'2'0,"4"-1"-1"0,-3 2 1 16,4 0-2-16,-11 4 1 0,16-8-2 15,-16 8 3-15,8-9-3 0,-8 9 1 0,0 0 4 16,0 0 4-16,0 0-3 0,0 0-2 16,0 0 1-16,-15 31 2 0,6-19 1 15,-2 6 2-15,-1 0-2 0,-3 7-1 16,-3 2 2 62,0 6 4-78,4 2-3 0,-9 5 4 16,3 2-2-16,4 1 1 0,-1 1-2 0,5 1 2 0,-3 3-5 0,7 0 1 0,-3-4 2 0,3 3-4 15,2-6 1-15,6-1 1 0,0-2-3 0,-2-4 2 0,4 0-1 0,4-8-1 0,-2 2 4 16,3-8 0-16,2 0 3 0,2-5-2 0,1-3-2 0,-1-3-1 16,-1-5 1-16,6-4 0 0,-16 0-3 15,18-13-2-15,-4 5 1 16,-4-9-6-16,-2-2 0 15,-3-4-1-15,0-1-2 0,-5-5-2 0,0 2-1 16,-1-3 0-16,-8-1-5 31,1-2 4-15,-2 2-2-16,-4 3 2 0,0 3-1 16,1-2 3-16,0 6-4 0,2 3 3 0,-1 1-5 15,4 1 3-15,-4 0-4 16,5 8 1-16,-1-7 1 0,2 9 1 15,0-5 1 1,6 11 5 0,-5-11 3-16,5 11 3 0,11-13-1 0,-11 13 1 15,17-11 1-15,-1 6 3 0,-5 4 2 0,5-5 0 16,1 1 3-16,7-4 0 0,-1 2 2 16,-1-4 0-16,4 1 1 15,-2 2 0-15,1-4 0 0,-2 2 1 16,-1 1-3-1,1-4 1 1,-4 2-6-16,-2 2 1 16,2-5-4-16,-10 4 2 0,8 3 0 15,-9-4-6-15,0 5 3 0,3-2-3 16,-3 2 1-16,0 0-6 16,-8 6 4-1,11-11-2-15,-11 11-2 16,6-7 1-16,-6 7 1 15,0 0-2-15,0 0 1 0,0 0-1 0,0 0-2 0,0 0 2 0,0 0-1 16,0 0 0-16,0 0-1 0,0 0-3 0,0 0-1 0,-25 28 4 0,21-20-8 16,0 0-6-16,0 3-6 0,4-11-13 0,-7 20-57 0,7-9 34 15</inkml:trace>
  <inkml:trace contextRef="#ctx0" brushRef="#br0" timeOffset="55434.45">15935 10691 242 0,'0'-11'-14'0,"0"-6"13"15,-6 4 7-15,6-1 7 0,-4 1 4 16,4-4 7-16,-3 2 5 0,3 4 2 16,0-2 4-16,-1 1 0 0,1 12-4 0,-4-21-4 15,4 11-3-15,0 10-2 0,0-16-1 16,0 16-7-16,0-10-12 0,0 10-9 15,0 0-6-15,-4-14-1 0,4 14-9 0,0 0-8 16,0 0-10-16,0 0-18 0,0 0-67 16,0 0 43-16</inkml:trace>
  <inkml:trace contextRef="#ctx0" brushRef="#br0" timeOffset="56124.89">15935 11130 319 0,'0'9'-20'0,"0"-9"1"0,0 11 6 15,0-11 4-15,0 0 8 0,4 9 3 0,-4-9 3 16,0 0 4-16,0 0 0 0,0 9 4 16,0-9-5-16,0 0 2 0,0 0 0 15,4 8 4-15,-4-8 4 0,0 0-4 0,12 8-1 16,-5-5 1-16,-7-3-2 0,16 1 0 16,-16-1-2-16,25 0 2 0,-13 0-2 15,0 0-1-15,-12 0-2 0,32-6 2 110,-18 0 0-110,0-2-1 15,1 3-1-15,2-7-3 0,-1 0 1 0,3 0 1 0,-4-3-4 0,-7 1-1 0,-2-2 0 0,0 2 1 16,-4 1 0-16,2 0-2 0,-4 2 0 0,0 11-1 0,-10-23 2 0,6 14 1 0,-8-2-1 15,-2 7 0-15,1-4 0 0,-6 6-2 0,-3 2 1 0,0 0 0 0,-4 6-2 0,-1 1 2 0,4 4 0 0,-2-3-1 16,9 5 0-16,-7-1 4 0,6 4-2 16,2-1-1-16,2-1 0 0,4 4-1 31,5-4 2-31,4 5 1 16,4-4 0-1,0-1 3-15,9 4-3 0,2-4 1 16,3 0-6-16,-4-2-6 0,3-2-2 15,6 0-7-15,-7-2-4 16,5-3-13-16,-1-2-11 16,-1 2-90-1,-2-4 46-15</inkml:trace>
  <inkml:trace contextRef="#ctx0" brushRef="#br0" timeOffset="56437.56">16425 11208 342 0,'12'-9'-14'0,"-12"9"7"0,4-8 4 0,6 4 6 0,-10 4 9 0,0 0-2 0,8-13 4 0,-8 13 4 0,4-7-5 0,-4 7-3 0,0 0-2 0,0 0 1 0,0 0 0 0,0 0-3 16,0 0 0-16,0 0-1 0,0 0 1 16,0 0-3-16,-24 27 4 0,18-17 0 15,-2 2-4-15,0 2 1 0,-3 0-3 16,0-2 4-16,3 0-2 0,0 2 3 0,-2-2-7 16,2-2 0-16,0 0-1 0,4-1-2 15,-7-1 3-15,7-1 1 0,4-7 0 0,-13 12-4 16,13-12 0-16,0 0 1 0,0 0-2 15,0 0 0-15,0 0-4 0,0 0 3 16,13-36 1-16,-5 20-1 0,3-2-4 0,1-3 2 16,6-4 2-16,-3 5-3 0,5-3 2 15,1 4 1-15,3-2-1 0,-5 8 1 16,0-1-1-16,9 2 2 0,-12 2 1 0,9 2 1 16,-5 2 0-16,-1 5 2 0,3 2-3 15,-6-1-1-15,-1 6 1 0,2 2 2 16,-2 2 3-16,-3 2-5 0,3 3-4 15,-11 1-1-15,6-3-3 0,-6 6-2 0,0-4-4 16,-4-1-2-16,4 4-4 0,-4-2-8 16,0 1-34-16,0-2 22 0</inkml:trace>
  <inkml:trace contextRef="#ctx0" brushRef="#br0" timeOffset="56875.62">17250 10763 190 0,'1'-8'-1'0,"3"0"2"0,-4 8-3 0,4-13-3 15,0 6-2-15,-4 7 1 0,0 0 5 16,0 0 3-16,0 0 2 0,0 0 4 0,0 0 1 15,0 0-2-15,-38 28-1 0,31-15 4 16,-9 6-1-16,5-2-2 0,-5 6 1 16,6 0 0-16,-9 3 1 93,3 0 1-93,1 2-2 0,-2 1-1 0,8 0 4 0,-9 6 3 0,8-7-3 0,-2 1 2 0,6-1-4 16,-3 2 2-16,9-5 0 0,0-1-3 0,0 1 1 0,0-3-3 0,4 0 0 0,3 2-3 16,5-5 1-16,2-2-4 0,0 1-9 0,-1-2-7 0,8-7-8 15,-2 0-9-15,0 3-12 16,-1-8-47-16,-2-1 31 16</inkml:trace>
  <inkml:trace contextRef="#ctx0" brushRef="#br0" timeOffset="57073.75">17066 11123 237 0,'-9'-7'-5'0,"-3"3"8"0,12 4 4 0,-11-8 1 0,11 8 2 15,-12-10 2-15,12 10 0 0,0-10 3 0,0 10 1 16,12-12 2-16,-3 7-3 0,1 0-2 16,8-1 1-16,4 1 2 0,6 1 1 15,4-1 7-15,2 2-8 0,-3-2 2 16,2 1-2-16,7-2-3 0,-5 5-3 0,-2-3-2 15,2 1-2-15,-4 1-3 0,1 2-7 16,-4-2-12-16,-2 2-14 0,-4-4-14 0,-4 4-18 16,5 0-63-16,-8 0 43 0</inkml:trace>
  <inkml:trace contextRef="#ctx0" brushRef="#br0" timeOffset="57957.75">18126 10762 334 0,'11'-7'-6'0,"1"-1"-2"15,-2 5 6-15,2-2-2 0,-1 2 3 0,-11 3 2 16,16-2 2-16,-16 2 3 0,23 8 4 15,-19 0 5-15,0 1-3 0,1 4 4 0,-5 2-4 16,0 0 3-16,0 2-3 0,-5 6-3 16,1-2 4-1,0 3-4-15,-4 1 0 0,1-1 0 16,-1 7-3-16,0-10-2 16,-3 7-5-16,3-2-8 15,-4-6-3 1,6 2-9-1,-2-4-7-15,8-1-7 0,-4-5 4 0,-4 1-3 16,5-2-70-16,-1-3 36 16</inkml:trace>
  <inkml:trace contextRef="#ctx0" brushRef="#br0" timeOffset="58224.7">18229 10606 253 0,'5'-18'-7'0,"0"2"5"0,3-1-2 0,-4-4 2 16,6 3 0-16,-5 1 3 0,4 0 4 15,1-2-3-15,3 3 0 0,-1-1 5 0,3-5-2 16,-3 5-1-16,6 2 0 0,1 1-1 16,8-4 1-16,-1 4 0 0,1 0-2 15,9 2-2-15,-3 2 2 0,2 4 2 0,4 2-2 16,-2 4 0-16,-1 0-2 16,9 3 2-16,1 4 2 0,-8 3 0 0,4 5 0 15,2 0-2-15,-7 6 3 0,4 0 0 16,-6 2-2-16,1 5 2 0,-5 0-1 0,-13-1-1 15,1-1 2-15,-3 2-2 0,-5-1 0 16,-11 1 2-16,0-3-1 0,0 1-1 16,-11-5-5-16,-5 7-5 0,1-3 0 0,3-5-5 15,-16 0-7-15,15-4-4 0,-11-1-9 16,8-3-54-16,-7-3 29 0</inkml:trace>
  <inkml:trace contextRef="#ctx0" brushRef="#br0" timeOffset="58778.12">18873 11123 220 0,'0'0'-5'0,"0"0"5"0,0 0-3 16,0 0 2-16,0 0 0 0,0 0 0 16,18 1 0-16,-18-1-3 0,0 0 6 15,19-12-4-15,-7 8 2 0,-4-2-1 0,3-2 4 16,-3 1-5-16,4-4 4 0,-2-2 0 15,-6 5-6-15,0-5 6 0,4 2-2 16,-5 3 0-16,1-3 4 0,-4 1-4 16,0 10 3-16,-11-18-5 0,3 14 4 15,8 4-6-15,-18-8 5 0,2 8-1 16,16 0-1 0,-31 4 1-16,12 2 1 0,-5 3-1 0,7 2 0 15,0 1 0-15,2 4-1 16,0-2 2-16,3 4-1 15,8 2 4 1,-4 0-3-16,8 1-2 0,0-5 4 16,4 4-3-1,4-3 4-15,4 5-3 16,3-6-1-16,0 0-3 16,2-4-3-16,0 1-5 15,7-1-10 1,-1-5-41-16,4 1 21 0</inkml:trace>
  <inkml:trace contextRef="#ctx0" brushRef="#br0" timeOffset="59185.83">19254 11119 160 0,'0'0'-1'0,"0"-13"4"0,0 13 15 0,0-12-1 0,0 12 3 0,0-12-1 0,5 4-1 0,-5 8-3 16,8-11 4-16,-8 11-6 0,6-8 3 0,-6 8-5 16,9-11-1-16,-1 9 5 0,-8 2-7 15,19-6-2-15,-19 6 1 0,18 3-2 16,-6 2 3-16,3 1-2 0,-3 0 0 15,3 5-1-15,-3 2 1 0,6-2-4 16,-10 6 3-16,3 5-7 0,-3-5-3 16,1 3 1-1,-1-3-3-15,-6 3-2 16,-2-1-2-16,-2-3 3 31,-2 0 1-31,-5-3 0 0,1 1 3 16,3-5 1-16,-9-1-1 0,2-1-6 0,2-1 4 15,10-6-3-15,-16 0 1 0,16 0-5 16,-15-10-1-16,15 10 3 0,-4-18-2 0,4 18 3 0,12-25 0 16,3 13 3-16,-7-1 0 0,10-2 1 15,-4 0 3-15,3 2-3 32,2 2 3-32,-1-2-4 0,0 2-3 15,0 2-4-15,-2 0-7 16,-5 1-33-16,5 2 18 0</inkml:trace>
  <inkml:trace contextRef="#ctx0" brushRef="#br0" timeOffset="59471.75">19761 11008 146 0,'0'0'5'0,"0"0"0"0,6-6-2 0,-6 6 2 15,0 0-1-15,4-4-2 0,-4 4 6 0,0 0-2 16,0 0 5-16,0 0 0 15,0 0 4-15,0 0-2 0,0 0 5 0,0 32 3 16,-6-20-5-16,-2 8-1 0,-4 0 2 16,5 4 1-16,-5 4 1 0,-3 1 2 0,-5 7-5 15,-4 3 4-15,-2-1-4 16,3 5-4-16,-4-3 3 0,1 3-2 0,-1-1 0 16,4 1-2-16,-3-3 1 15,7 0-4-15,0-1 1 16,2-6-1-16,8 2 0 0,-5-5 5 0,10 0-4 0,4-1-4 0,0-4 0 15,4-1-2-15,4-2 5 0,7 0-3 0,-2-4-1 16,1-1-2-16,4-1-1 0,4-4-4 16,-8 0-5-16,9-4-5 0,-3-3-6 15,-5-3-5-15,3-2-9 0,0 0-10 0,-9-4-10 16,8 0-83-16,-11-7 46 0</inkml:trace>
  <inkml:trace contextRef="#ctx0" brushRef="#br0" timeOffset="59789.39">19581 11446 338 0,'0'-12'-16'0,"0"12"5"16,0 0 6-16,0 0 8 0,0-15 3 0,0 15 3 16,0 0-4-16,2-11 6 0,-2 11-4 15,8-9 3-15,-4 4 2 0,10-1-3 16,-5 2-6-16,-9 4 3 0,23-8 1 0,-6 6-2 16,-2-4-1-16,3 5 0 0,5-3 3 15,-3 0-6-15,7 0 1 0,-9 0-4 16,1 3-2-16,4-2-6 0,-2 0-11 0,-6 1-7 15,3-1-10-15,-2 3-69 0,-5-1 36 16</inkml:trace>
  <inkml:trace contextRef="#ctx0" brushRef="#br0" timeOffset="60569.87">20077 11231 273 0,'5'-17'-18'0,"-5"17"7"0,0-15 6 0,0 15 1 16,0-12 2-16,0 12 6 0,-5-13-4 16,-1 6 7-16,6 7-3 0,-13-11 0 15,5 6 3-15,-7 1-2 0,3 1 4 16,12 3 1-16,-26-2-2 0,26 2 0 0,-30 5 2 15,14-1-2-15,-2 1 3 0,6 2 0 16,-7 2-6-16,8 1 3 0,-5-1-1 16,10 2 0-16,-6 1 0 0,2-2 1 15,6 4-3-15,3-2 4 0,1-3-3 16,1 4 2-16,3-3-1 0,-4-4 1 0,10 4-2 16,2-4-1-16,-6-2-1 0,6 2 1 15,3-4-4-15,-3-2 3 0,-12 0-2 0,27-4-3 16,-17-2 0-16,2-1-1 0,3-1 1 15,-3-1 1-15,3 1-6 0,-7-3 7 16,6-2-7-16,-10 5 1 0,6-4 3 0,-2 1-1 16,-3 0 1-16,-5 2 3 0,9 1-5 15,-9 8 0-15,0-17 1 0,4 6 3 0,-4 11-2 16,4-13-1-16,-2 5 2 0,-2 8-2 16,0 0 7-16,0-15 0 0,0 15-1 15,4-11 3-15,-4 11-1 0,5-8-1 16,-5 8-2-16,8-6 3 0,-8 6-2 0,19-8 3 15,-11 5-6-15,2 0 0 0,-10 3 2 16,27 0 0-16,-15-1-1 0,-12 1 0 16,27 0-1-16,-13 0-2 0,-2 1 0 0,3 2 4 15,-7 0-2-15,5 5 1 0,-2-4-2 16,1 4 2-16,-7 2 2 0,5 4-6 16,-2-2 3-16,-4 1 2 0,2 0-3 0,-2-1-4 15,-4 4 4-15,0-4 1 0,0 2-3 16,0-2 0-16,0-3 0 0,0 3 3 15,0-12-2-15,0 17 3 0,0-17-3 0,-4 8 3 16,4-8-1-16,0 0-1 0,0 0 1 16,0 0 1-16,0 0-3 0,0 0 1 15,27-33-1-15,-23 17 3 16,4 0-3-16,3-3 0 16,-3 2 0-1,4-3 0 16,-6 3-4-31,2-2 0 0,0 7-5 16,-1-1-5-16,1 1-8 16,-8 0-10-16,4 2-17 0,5 1-43 0,-9 9 32 15</inkml:trace>
  <inkml:trace contextRef="#ctx0" brushRef="#br0" timeOffset="61363.77">20561 11130 257 0,'0'0'-2'16,"0"0"0"-16,0 0 2 0,0 0 1 0,18-6 7 16,-18 6 4-16,0 0 2 0,0 0 1 15,11-8-5-15,-11 8 1 0,0 0-4 16,0 0 3-16,0 0-1 0,0 0-2 16,11 15-3-16,-11-7 3 0,0-8-1 0,-3 20-3 15,-1-7 4-15,0-1-1 0,4 2 1 16,-3-4-3-16,-1 6 1 47,-4-2-1-32,7-1 0-15,-2-1 1 0,-3-1 0 0,2-1-3 0,0-3 4 0,0 4 3 0,-3-5 2 0,7-6 2 0,-1 11 1 0,1-11 0 16,0 0-3-16,0 0 2 0,0 0-5 0,0 0-3 0,0 0-5 0,-4-31 1 0,8 17-1 16,0-4-2-16,4 1-1 0,2-3-1 15,-2 0 0-15,4 1-1 16,-1-2 0-1,1 4 3 1,-1-1-3-16,1 0 2 16,2 3 2-16,0 4-3 0,-1-1-1 15,0 3 4-15,2 1 1 0,-7 1-3 0,7 2 1 16,-3 0 0-16,-2 2-1 0,-10 3 0 16,20 5 5-1,-9 1-3-15,-7 2 4 16,8 1-7-16,-5 6 5 15,-3-2-1-15,0 4 2 0,0 3 0 16,0 0 1-16,-4-1 1 0,5-2-4 16,-5-3 0-16,0 4 2 0,0-6-1 0,0 3-4 15,-5-3 5 1,5 0 2 0,5-1-4-16,-5-11 5 15,0 17-1-15,0-17-1 0,1 8-3 0,-1-8 1 16,0 0-2-16,0 0-3 0,0 0 1 0,26-17 2 0,-18 7-2 0,2-6-2 0,0 2 3 15,3-1-4-15,6 0-2 16,-7 1 3-16,4 0-2 16,-2 4 4-16,0-1-2 15,2 3-2-15,-4 3 2 16,2-1 2-16,-2 4 0 16,3 2 0-1,-15 0-2-15,23 8 3 0,-10 1-1 16,-5 0 0-16,3 5-3 0,-3 2 4 0,0-2-2 15,2 4-1-15,-8-1-6 16,4-1 2 0,-2 3-4-16,-4-3-2 0,4 0-2 15,-1 0-4 1,-3-2-4-16,0 1-1 16,4-2-7-16,-4-3-46 0,0 2 27 0</inkml:trace>
  <inkml:trace contextRef="#ctx0" brushRef="#br0" timeOffset="61723.74">21474 11331 194 0,'13'-4'-10'0,"-2"-4"5"0,-2 3 5 0,-2-3 5 0,8 1 4 16,-10-1 10-16,2 1-5 0,-1-3 0 0,-2 3-1 0,-4 7-1 0,-4-20-2 0,4 20 3 0,-13-17-2 0,4 6 5 0,-9 4-3 16,2-1 2-16,-5-2 0 0,-2 3-3 15,1 2 0-15,-5 3 1 0,0-2-4 16,-3 8 3-16,0-2-1 0,4 3 1 16,-1 2 1-16,4 1-6 0,-5-2-2 0,8 5 0 15,-1 0 1-15,5 1-2 0,4-3-2 16,-3 3 5-16,7-1-5 0,-2-1 3 0,6 0 2 15,4 0-2-15,0-10-4 16,4 15 7-16,8-7-5 0,-2-4-4 0,5 3 4 16,-3-6 2-16,5 2-4 0,3-3-2 15,-4-3 1-15,12-2-3 0,-5-2 1 0,-4-4-2 16,5 1 1-16,-3 2-3 0,-2-3 2 16,1-2 2-16,-3 2 0 0,-8 4-3 15,9 1 0-15,-8-2 1 0,2 0-2 16,-6 5 1-16,-6 3 0 0,0 0-1 0,0 0 2 15,21 8 4-15,-21-8-4 0,0 16 3 16,0-8-3-16,0 3 2 0,0-1 3 16,0 4-4-16,0-4-5 0,0 6-1 0,0-2-4 15,0-1 0-15,4-1-8 0,-4 1-6 16,7-2-12-16,-3 1-69 0,1-5 36 16</inkml:trace>
  <inkml:trace contextRef="#ctx0" brushRef="#br0" timeOffset="62185.86">21671 11204 282 0,'4'-16'-10'0,"-2"10"4"0,-2 6-3 16,5-10 2-16,-5 10 3 0,1-9 0 15,-1 9 1-15,4-8 1 0,-4 8 2 0,0 0 1 16,0 0-4-16,0 0 2 0,0 0 2 15,0 0 1-15,0 0 0 0,-22 25 0 16,14-17 1-16,1 8-1 0,2-4 0 0,-2 6 0 16,-4-1 4-16,6-1-5 0,-6 1 2 15,5 1 1-15,-5-6-1 16,7 4-4-16,3-7 3 16,-7 3 6-1,5-4 1-15,-1 1 0 0,4-9-2 0,0 0 0 0,0 0 2 16,0 0-6-16,0 0-2 0,0 0-1 0,0 0 0 0,27-17-4 0,-17 4-4 15,1-6-2-15,5 2 0 0,3-5 2 0,-1 1 3 16,1 1 0-16,-3 4 0 0,-1-3 2 16,7 6 2-16,-4 2-2 0,2-1 1 15,-8 7 1-15,9-2 3 0,-5 6-3 16,-3 1 6-16,3 4 1 0,-1 4-1 0,1 1 0 16,-5 2-2-16,1 1 1 0,-2-3 0 15,1 7 0-15,-6-2-1 0,1-1 2 0,-5 4-2 16,3-1-1-16,-4-1 2 0,0 0-2 15,-4 1-1-15,4-2-2 0,-1-3-7 0,-5 1-8 16,5 1-5-16,-3-5-7 16,4-8-54-16,0 16 28 0</inkml:trace>
  <inkml:trace contextRef="#ctx0" brushRef="#br0" timeOffset="62872.6">22178 11284 204 0,'0'0'-14'0,"9"-10"9"0,2 4 6 0,-11 6 5 0,7-9 4 15,-7 9 0-15,5-9 4 0,-5 9-1 16,4-8 0-16,-4 8-5 0,0 0 0 16,7-11 1-16,-7 11-1 0,0 0-3 15,0 0 4-15,-27-8-4 0,27 8 1 16,-23 0 0-16,23 0-1 0,-21 4-1 0,9 3 6 15,1 1-7-15,-5 0 0 0,10-2 0 16,-4 5 1 15,0-2-4-31,6 3 0 0,-3 2 2 0,7-2 2 0,-4 1 0 0,4-2 1 16,0 1 0-16,8 1 1 0,-1-2-1 16,5 2 1-1,2-2-1-15,9-1 1 31,0-2-3-31,2 3 2 16,3-4-3-16,4-2-2 16,-5-5 1-16,6 0 2 0,-1-1 0 15,-3-6-1 1,-2 0 1-16,5-3-2 16,-5-5-2-16,-1 0 0 31,1-6-1-31,-4 0 0 0,-7-2-1 15,1 2 3-15,-6-1 0 0,-2 2-4 16,-2 3 4-16,-1 1-1 16,-2-1-1-1,-4 5-2-15,0 0-2 0,0 2 1 0,0 10-1 16,-8-16 3-16,8 16 1 16,-9-6-2-16,9 6-3 15,0 0 2-15,-20 1 1 0,20-1 2 0,-15 16-3 16,13-9 2-16,-4 6 2 0,2-1 3 0,4 3-6 15,0 1 4-15,0 1-2 16,6-1 0-16,0 3 4 16,2-3 1-16,0 0 0 0,3 0-1 0,-3-2 0 0,5-2-1 15,2-1 2-15,-3-2-2 0,-1-1 3 0,5-1-10 16,-6 1-7 0,6-5-14-16,-5-1-19 0,1 0-46 0,0-2 31 0</inkml:trace>
  <inkml:trace contextRef="#ctx0" brushRef="#br0" timeOffset="68346.03">5817 12604 77 0,'-11'-2'33'0,"11"2"-3"0,0 0-5 0,-15-6-1 0,15 6-8 16,0 0-1-16,-10-5-4 0,10 5 0 16,0 0 0-16,0 0 0 0,0 0 3 0,0 0-2 15,-12-4 2-15,12 4-5 0,0 0 3 16,0 0 5-16,0 0-2 0,0 0-2 16,0 0-3-16,0 0 0 0,0 0 0 15,0 0 2-15,0 0-4 0,0 0 1 16,0 0-1-16,0 0-2 0,0 0 1 0,0 0-5 15,0 0 2-15,0 0 1 0,0 0 2 16,33-11-6-16,-18 11 3 0,-15 0 0 0,28 0-4 172,-7 0 2-172,2 0-1 0,7 0-2 0,4 4 3 0,-1-8-2 0,0 8 7 0,-1-4-9 0,2 0 5 0,-8 0-2 16,6 0-1-16,-9 0 0 0,-3 0 1 0,-1 0 0 0,2 0-3 0,-5 0 2 0,0 0 0 15,-1 0-3-15,-2 0 4 0,-1 0-1 0,-12 0 0 0,20 0 2 16,-5 0 1-16,-15 0-4 0,18 0 3 0,-7 0-3 0,-11 0 3 0,20 2-1 0,-20-2 0 15,19 0-3-15,-5 0 5 0,-14 0-5 0,23 0 4 0,-23 0-3 0,21 0 1 0,-9 0-2 0,3 0 2 0,-3 0 1 16,-12 0-3-16,23 0 0 0,-13 2 0 0,5-2 2 0,-3 3-5 16,3-3 3-1,1 1 0-15,1 2-5 16,2 1 1-16,5-4-3 0,4 4 0 16,4-1-2-16,1-1-1 0,11 4 0 15,-1-1 2-15,2-2 0 16,-1-2 0-16,4 2 3 31,1-1-1-31,-6 4 1 0,5-4 1 16,-4-2 1-16,-1 2 3 0,-7 2-4 15,-4-2 3-15,5 0-1 16,-6 0 2-16,-3 0 1 0,-6-2-3 31,-2 4 2-31,3-3-2 16,-6-1 1-1,-1 4 1-15,0-4-2 16,-1 1 3-16,-2-1-1 0,-1 3 0 16,3-3 0-16,-15 0 0 0,20 0 1 15,-12 0 1-15,-8 0-2 0,15 4 3 0,-15-4-4 16,13 0 6-16,-13 0-2 16,13 0 3-16,-13 0 1 15,0 0-2-15,0 0 4 0,18 0-3 16,-18 0-2-16,0 0 1 0,0 0 1 0,0 0 1 0,12 0-3 0,-12 0 2 0,0 0-4 15,0 0 7-15,17 0-6 0,-17 0-3 0,0 0 3 0,20 0 1 16,-20 0 1-16,21 0-3 0,-9 0 1 16,-12 0 2-16,27 0-1 15,-11 0 1-15,-1 0-4 0,-15 0 3 16,25 0-5-16,-9-4 6 16,-16 4-4-1,25 0 1-15,-14 4 8 0,1-4-10 0,-12 0-3 16,16 0-2-16,-16 0 1 0,21 0-1 0,-21 0-4 15,12 0 4-15,-12 0-4 0,18 0 4 0,-18 0-1 16,13 0-3-16,-13 0-5 0,11 4-3 0,-11-4-8 16,0 0-53-16,12 3 27 0</inkml:trace>
  <inkml:trace contextRef="#ctx0" brushRef="#br0" timeOffset="70655.28">5442 13915 196 0,'0'0'-6'0,"0"0"2"0,0 0 4 0,0 0 2 0,-16 0 0 15,16 0 3-15,0 0 1 0,0 0 1 16,0 0 5-16,0 0-6 0,0 0-1 15,0 0 3-15,-15 3-1 0,15-3 0 16,0 0 2-16,0 0-1 0,0 0 0 16,0 0 1-16,0 0 0 0,43 6-2 0,-28 0 0 15,6-6 0-15,-2 4 1 0,7 0-1 16,5-2 0-16,2 0-3 0,5 0-3 16,4 2 2-16,4 0 3 15,2 0-4-15,1-1-1 0,6 2 0 16,-5-2 0-16,5 0 0 15,2-2 1 1,-1 4-2 0,4-5-4-16,-2 3 2 15,4 0 2 1,-2-3-3-16,0 0 0 0,-2 0 0 16,-2 2-2-16,0-2 4 15,4-2-2 16,-3 2-2-15,-2 0 1 0,-5 0 1-16,5-3 0 15,-2 6 2 1,-3-3-3-16,-2 0 4 0,-3 0-4 16,3 0 0 15,-12 0 3-31,0 0 1 15,-1 0 0-15,-6 0 1 0,2-3 2 16,-9 3 2-16,1 0-1 16,-2 0 0-16,-1 0 4 0,-2 0-1 15,-2 0-2-15,-4 0-1 16,-12 0 2 0,28-3-2-16,-16 3-3 15,-12 0 2-15,20 0-1 0,-20 0 0 0,17 0-1 0,-17 0 1 16,15-2 2-16,-15 2-8 0,12 2 0 0,-12-2-5 0,0 0-2 0,14 0-5 0,-14 0 0 0,8 6-11 0,-8-6-12 15,8 5-46-15,-8-5 29 0</inkml:trace>
  <inkml:trace contextRef="#ctx0" brushRef="#br0" timeOffset="73218.67">5659 15503 203 0,'0'0'0'0,"11"4"-2"0,-6 1 2 0,-5-5 0 16,14 3 14-16,-14-3-7 0,13 5 4 16,-13-5-1-16,17 2 0 0,-17-2 1 15,12 2 2-15,-12-2-2 0,16 0 2 16,-16 0-1-16,18 3 3 0,-18-3-4 0,16 0 2 15,-2 3-2-15,-2-3 1 0,6 0-1 16,2 2 2-16,2-2-4 0,10 0 2 16,-4 0-6 312,10 3 5-328,3-3-1 0,4 0-1 0,3-3 1 0,4 3 0 0,0-2 3 0,3 2-3 0,9-3 1 15,3-2-2-15,-3 3-4 0,2-2 4 0,4 0-4 0,-4 2 2 0,6-1-1 16,-1-1 1-16,0 0-1 0,3 3-1 0,2-2 1 0,-4 0-3 0,6 1 0 0,-2 2 3 16,4 0-2-16,1 0 0 0,12 0-2 0,-1 0-1 0,0 2-3 0,3 1 3 0,-4 0 2 15,-9-3-1-15,-4 1-4 0,-2-1 5 0,-2 0-4 0,-2 0-2 0,-1-1 9 16,-2-2-4-16,-2 0-1 0,-3 1-2 0,-11-4 1 0,2 2 4 0,-4-1-1 0,-3 0-2 16,0-1 8-16,-6 4-2 0,-2-2 5 0,-1-2-2 0,-6 1 0 0,1 0 3 0,-8 1 1 15,5 1 2-15,-10 0 2 0,-2 1 1 0,1-1-5 0,-3 0 1 0,-5 1 10 0,4 0-15 16,-1-2 4-16,-3 4-4 0,-12 0 7 0,21-4-10 0,-10 4 2 0,-11 0 7 0,20-2-10 15,-20 2 1-15,13-3-1 0,-13 3 0 0,16-3 2 0,-16 3-7 0,0 0-2 0,15-1 7 16,-15 1-1-16,0 0-3 0,16-4 3 0,-16 4 0 0,0 0-5 0,19 0 0 0,-19 0-1 0,14-1-1 0,-14 1-6 0,0 0-6 0,16 0-5 0,-16 0-9 0,0 0-15 16,18 0-14-16,-18 0-11 0,0 0-139 0,12 5 71 0</inkml:trace>
  <inkml:trace contextRef="#ctx0" brushRef="#br0" timeOffset="92638.98">9975 11339 512 0,'-22'-1'-44'0,"0"1"8"0,-4-4 5 16,-2 1 4-16,0 3 5 0,-4-1 5 15,-6-2 1-15,1 3 3 0,-3-3 5 16,-3 3-2-16,-1-1 4 0,2 1-1 0,2-4 1 16,-2 4 1-16,4 0 3 0,-6 0-1 15,5 0 1-15,2 4 1 0,-3-4 0 16,-2 1 3-16,5 2-2 0,-2 0-2 16,-1-2 1-16,-2 2 1 0,-2 1 1 0,1 0-2 15,2-2 1-15,-1 4-1 0,-2-5 2 16,2 4 0-16,-2 2-1 0,1-3 1 15,-1 1-1-15,-4-3 7 0,3 4-3 0,2-2-3 16,-9-1 2-16,7-2 1 0,-3 5-4 16,-6-2 2-16,5-3 2 0,-2 2-4 15,-2-1 4-15,0-2-2 0,3 4 0 0,-4 0-1 16,3-2 4-16,-1 0-3 0,0 1 2 16,0 0-6-16,1 2 3 0,1-2 0 0,-4 1-1 15,1 1 1-15,2-2-1 0,2 1-2 16,-11 1 4-16,9 0 0 0,-9 2-2 15,6-2 2-15,4 1-2 0,-3 0 0 16,1-2-1-16,-5 0 0 0,2 4 3 16,6-2-2-16,-5-2 0 0,2-2-1 0,-1 4 0 15,-2-1 3-15,-5 0-3 0,0 1 2 0,6-2-2 16,-6 1 2-16,-4-2-1 0,0 1-2 16,8 0 2-16,-4 1 2 0,-4-1 0 15,9 0-4-15,0 0 1 0,1 0 2 16,4-1 1-16,-3 3-3 0,8-2 1 0,-7 0-3 15,6 2 2-15,-2-1-1 0,4 0 1 16,-1-1 2-16,2 2 1 0,-1-1-3 16,2-2 1-16,2 2 0 0,-3-1 2 15,6 3-5-15,-1-6 5 0,-2 4-4 0,8 1 4 16,-5-5-1-16,0 4-2 0,3 2-1 16,1-7 2-16,0 5-2 0,2 1 4 0,2 0-3 15,-2 1 3-15,4-3-3 0,1 1 1 16,3 3-2-16,0 0 4 0,2-1-2 15,2 1-1-15,-1-1 2 0,3 3-1 16,-3 1-1-16,3-3 0 0,5 0 1 0,-4 5 1 16,1-2-2-16,-1 1 1 0,3 0 0 15,-3 0 2-15,1 1-3 0,-1 2 4 0,-1 0-1 16,2-1-1-16,-1 2-1 0,-3-1 2 16,3 4-1-16,-5-6 3 0,5 6-2 15,-7-2 0-15,-2 3-1 0,2-3 0 16,2 3 1-16,-2-1-2 0,3 0 2 0,-2 1 0 15,4 0-1-15,-2 2 1 0,8-3-2 16,-5 0 0-16,1 6-1 0,-1-2 2 16,3-1-1-16,-3 2 0 0,1-1 2 0,3 0-2 15,-7-1 2-15,4 1 1 0,2-3-1 16,-4 5 0-16,2-3 0 0,4-1 1 16,-2-2-1-16,0 2 2 0,4-1-4 0,0-1 3 15,2 3-4-15,0 4 5 0,5-4-2 16,-1 4 2-16,4-1 1 0,0 0-2 15,0-1 0-15,4 2-2 0,3-1 4 0,-3-4-1 16,-3 5-2-16,6-4 2 0,-3 4-3 16,2-4 4-16,-2 1-1 0,2-2 1 15,-1 2-3-15,-4 1 1 0,3-5-3 0,3 3-1 16,-3-2 3-16,3 0 2 0,-2 3 0 16,2 0 2-16,3-1-4 0,-4-3 6 15,4 5-3-15,5-3 2 0,-3 2 0 16,3-2 0-16,-3 1-1 0,5 3 1 0,-1-4-2 15,-1-2-3-15,3 4 5 0,-3-6-4 16,5-1-2-16,-7 3 1 0,3 1 2 16,0-4-1-16,6 1-1 0,-6-2 2 0,1-1-3 15,-1 2 2-15,5-1-1 0,-5-2 3 16,3 1 1-16,1 2-6 0,1-4 2 16,-2 2-2-16,1-2 1 0,1-1 4 0,2 1-6 15,0-3 5-15,-2 5-5 0,2-5 5 16,-3 2-4-16,2-1 0 0,0-3 2 15,-2 1-2-15,2 1 0 0,-4-1 2 0,2 0-1 16,2-2 0-16,0 0-3 0,2-2 2 16,1 3 1-16,2-2 3 0,-1-1-2 15,0 3 5-15,4-4-9 0,0 2 2 0,0 0-1 16,4 1-5-16,-1-4 2 0,-1 0 1 16,5 3-2-16,-3-1 3 0,3 0-1 15,0-1 2-15,-2-1-1 0,1 1-1 16,-4 2 0-16,4-3 4 0,1 0-5 0,-3 1-1 15,-2 2 3-15,5-2-1 0,0 1 2 16,-3-1-2-16,3-1 2 0,-4 4 2 0,5-4-4 16,-4 4 6-16,4-4-5 0,-1 0 0 15,0 0-1-15,-2 1 0 0,2 0-1 16,2-2 1-16,-2 2-3 0,5-3 2 16,-6 4-2-16,5-3 5 0,-6 2-4 0,6-3 2 15,-6 2-2-15,2 0 5 0,0 2-3 16,-3-2 0-16,3 2-1 0,-4-1 7 0,-5 1-2 15,4 0-5-15,-4-1 3 0,4-2-2 16,-5 3 2-16,0 0-1 0,-1-1 2 16,-3 2 1-16,4-2-6 0,-5 2 5 15,1-2 2-15,-2-2-3 0,2 2 2 16,-3-1-2-16,1 1 2 0,2 0 1 0,-2-1-5 16,2 1 4-16,-3 0-1 0,-1 1 2 15,6-2-2-15,-9-2 2 0,7 6-6 16,-1-4 6-16,0 0-2 0,0 2-1 0,-2-2 2 15,7 0 2-15,1 3 1 0,-5-4-3 16,-1-1 2-16,5 7 4 0,-4-3-3 0,3 0 1 16,5-3-2-16,-2 2-6 0,-2 0 2 15,4-2 0-15,-2 2 2 0,2-1 0 16,2 1-1-16,0 0 2 0,1-1-1 16,-4 1 0-16,5-3-3 0,2 3 4 0,1-1-2 15,-1 1-1-15,3-3 3 0,-1 3 4 16,5-2-6-16,-2 2 5 0,6-3-8 0,-2 2 2 15,2 1 2-15,1 0-3 0,0-1-3 16,3 1 5-16,-2 0 2 0,3-3-1 16,-4 2-2-16,2-2 3 0,-2 2-1 15,-1-2 2-15,-2 0-2 0,0 2 4 0,-6-2 0 16,2 0-3-16,-8 0 2 0,8 0 0 16,-8 0-1-16,4 0-1 0,-1 0 0 15,-4-2 0-15,5 2-5 0,-5 0 4 0,0 0 1 16,-1-2-4-16,2 2 1 0,-1 0 2 15,0 0 0-15,5 0 0 0,-5 0-1 16,-1 0-2-16,0-2 1 0,0 2 0 16,0 0 3-16,-4 0-1 0,4 0-3 0,-4-3 0 15,-1 0 3-15,5 3-2 0,-4-2 2 0,4-1-3 16,-8 3 1-16,8-3-2 16,-2 1 4-16,-2-1-1 0,6 2-2 0,-2-5 0 15,-4 4-1-15,4-1-1 0,0-2 0 16,-3 2 2-16,4-2-1 0,-2 2-1 0,2-1 2 15,1-4-1-15,-4 4 0 0,4-4-3 16,-6 1 2-16,8-1 0 16,-7 0-1-16,3-1 3 0,1-2-2 0,1 2 1 15,0-2 0-15,0-2-3 0,-1 1 3 0,0 3 2 16,1-3-2-16,-2-4-2 0,1 4 2 16,4-3-2-16,1 2 4 0,-5-2 0 15,4 0-3-15,-5 1 6 0,2-2 0 0,3 1-1 16,-4 0-4-16,-3-1 3 0,0-1 2 15,0 2-2-15,0-2-3 0,-3-2 4 16,0 6-3-16,-9-2 0 0,9-2 2 16,-6 1-3-16,-5 1 0 0,6 1 5 0,-10-2-3 15,4 1-1-15,-2 0 1 0,4-2-1 16,-6 2 3-16,-2-1-3 0,0 2 1 0,0-5-3 16,4 2 5-16,-5 2-2 0,-2-2 1 15,3 2 0-15,-4-2 0 0,0-1 0 16,2-3 0-16,-5 5 0 0,1-5 1 0,-3 2-2 15,3-1 0-15,2-1 2 0,-12 2-1 16,6-2 2-16,-4 2 1 0,4-4-4 16,-1 1 2-16,-3-2-2 0,-3 5-1 15,1-4 5-15,0 1-1 0,-2-1-1 0,2 2-1 16,-5-3 1-16,0 1 1 0,6 2-1 16,-6-3-2-16,-1 2 1 0,-2 0 1 15,6 0-2-15,-10-3 3 0,0 2-5 0,2-2-2 16,4 2 9-16,-10 2-6 0,6-4 2 15,-2 2-2-15,-4-1 3 0,0 3-2 16,-2-5 1-16,1 6 8 0,-1-2-6 16,0 2 3-16,-1 1-7 0,-2-2 4 0,0 1-2 15,1 0-1-15,3 0 2 0,-2 1-1 16,-2 2 4-16,4 1-6 0,1-2 4 0,0 2-1 16,0 0-1-16,-1-1 1 0,3 4 2 15,-3-6 4-15,2 2-7 0,-6-1 3 16,5-2 0-16,-4 7 2 0,2-8-1 0,-2 3-2 15,-1-2 1-15,-5 3-2 0,5-3 4 16,-2 3 0-16,2-3 1 16,-3 2-4-16,0-3 1 0,4 4-2 15,-1-1-1-15,4 1 1 0,-3 2 3 0,4-1 3 16,4 3-4-16,-2 0-3 0,-2 1 4 0,6-2 0 16,-1 2 3-16,1 2-4 0,0-2 0 15,1 2-1-15,-2 0 0 0,1-4 1 0,0 6 2 16,-1-5-3-16,1 2-1 0,-2 1-2 15,2 2 5-15,0-3-4 0,-1 0 0 16,1 1 0-16,1 3 4 0,7-4 3 0,-10 5-3 16,10-2-1-16,-3 1 1 0,-4-1-2 15,7 0 11-15,-2 1-8 0,2 2 1 16,8 5 0-16,-18-12-4 0,10 9 1 0,0-5 3 16,8 8-2-16,-12-10-2 0,6 6 1 15,6 4 1-15,-11-8 3 0,11 8-2 16,-9-7 3-16,9 7-5 0,0 0 1 15,-14-11 3-15,14 11 0 16,-4-8 0-16,4 8-2 0,0 0 3 0,-10-5-2 0,10 5 2 16,0 0 8-16,0 0-9 0,-4-12-1 15,4 12-1-15,0 0-1 0,0 0-4 16,0-13 0-16,0 13 7 0,0 0-7 0,0-19 4 16,0 19-4-16,0-13 1 15,0 13-2-15,0-15 6 0,0 15-7 0,0-15 1 16,0 15 4-16,-2-17-1 0,2 17-4 15,0-17-1-15,-4 6 3 0,4 11-1 16,4-15-3-16,-4 15-4 0,-4-12 2 0,4 12 1 16,0-13-11-16,0 13-4 0,0 0-2 0,-2-11-6 15,2 11-6 1,0 0-7-16,0 0-4 0,-4-12-5 0,4 12-102 0,0 0 52 16</inkml:trace>
  <inkml:trace contextRef="#ctx0" brushRef="#br0" timeOffset="100490.43">17341 14127 41 0,'-19'-3'16'0,"19"3"-8"0,-21-2 10 0,21 2 1 0,-15 0 3 16,15 0-2-16,-13-2 5 0,13 2 5 0,0 0 0 15,-18-5 1-15,18 5-5 0,0 0-2 16,0 0 6-16,0 0-7 0,0 0-4 16,0 0-1-16,0 0-2 0,0 0-3 0,0 0 1 15,40-5-2-15,-17 5-1 0,8 0 1 16,2-3-3-16,10 6-1 234,7-6-2-234,0 3 3 0,7-4-2 0,3 4-3 0,7-1-1 0,5 1 1 0,-4-3-1 0,9 3-4 0,-1-3 1 0,4 2 2 0,13 1-2 0,2-3 0 0,-2 1 3 0,-2-1-1 0,5 3-2 0,1 0 3 0,-2 3 0 0,4-3-5 0,-3 0 2 0,1 2 0 0,-2 1 0 0,3 1 3 16,-4-1-1-16,0-2 2 0,-2 3-5 0,-4 1 0 0,-6-2 0 0,-6 0 2 0,0-3-1 0,1 0 1 0,-1 2 0 0,0-2 1 0,1 0-5 0,-1 0 2 0,2 0-1 0,-6-2 3 0,8-4-1 0,-3 6-1 0,11-5 2 0,4 1-2 0,0 0-1 0,4 1 1 0,3-1 4 0,-6 2-3 0,6-1-4 0,-6 0 1 0,4 1 1 0,-3 0 0 0,-4-4-1 0,4 4 6 0,-4-3-6 0,-14 2 2 0,2 2 2 0,-2-4 2 16,0 2-1-16,-6-2-2 0,6 2 5 15,-5 0-3-15,0-1 2 0,-6 2 3 0,2-1-5 16,-3 0 0-16,-11 1 2 0,3-1-6 15,0 0 4-15,-3 1 1 0,2 0-1 16,-6 0-3-16,5-1 2 0,0 0-2 0,-4 3 2 16,3 0 1-16,-4 0 1 0,6 3-1 15,-6-3-2-15,5 0 2 0,-5 3 0 16,0-3-3-16,2 2 2 0,-2 0-3 16,-1 0 4-16,2 1-1 0,-4 0-1 0,1-3-2 15,0 2 4-15,-3-2-1 0,1 3 4 16,-2-3-4-16,1 0-2 0,-3 3 3 15,-6-6-3-15,6 6-1 0,-4-3 7 0,3 0-5 16,-1 0 1-16,9 0-3 0,-9 2 4 16,2-2 1-16,4 0-1 0,-1 2-2 15,4-2 0-15,-9 0 2 0,-2 0-1 16,2 0-1-16,-2 2 0 0,1-4 0 0,-2 2 1 16,-4 0 0-16,0 0-4 0,0 0 0 15,-4-2 1-15,2 2 2 0,0 0 0 0,-4-2 1 16,1 2 3-16,0-3-2 15,-1 0 1-15,4 3 3 0,-4-2 1 0,5 2 3 16,-2-3-1-16,5 3-1 0,-1-3-1 16,-1 3 1-16,4-2-3 0,-3 0 2 0,-1 0 2 15,6-1-2-15,-9 0 3 0,2 1-4 16,-2-1 4-16,2 0 0 0,-5 1 0 16,-7-1-1-16,4 3 0 0,-2-4-1 0,-1 1-2 15,-3 1 0-15,3 2 1 0,-2-3-1 16,-2 0-6-16,0 1 5 0,-3 2 0 15,2-3-4-15,-3 0-1 0,-12 3-2 0,22-2-4 16,-22 2-6-16,22 0-12 0,-22 0-13 16,13 0-12-16,-13 0-17 0,0 0-16 15,17 0-94-15,-17 0 60 0</inkml:trace>
  <inkml:trace contextRef="#ctx0" brushRef="#br0" timeOffset="101341.06">18157 13098 429 0,'-4'-8'-25'0,"4"8"10"16,0 0 3-16,0-19 7 0,0 19 14 0,0 0-2 16,0-12 0-16,0 12-1 0,0 0-5 15,0 0 5-15,0 0-2 0,0 0 1 16,0 0 2-16,0 0 3 0,0 0 0 16,0 48-2-16,4-25-2 0,-4 2 2 0,0-4-1 15,-4 7-1 79,0 0-1-94,0-1 0 0,4 1 5 0,0 0-5 0,-4-1-3 0,4 1-10 0,0-3-2 0,0-2-6 0,0-1-9 0,0-4-5 0,4-2-6 0,-4-2-4 0,4 0-76 0,4-2 39 0</inkml:trace>
  <inkml:trace contextRef="#ctx0" brushRef="#br0" timeOffset="102963.85">18213 12946 283 0,'0'0'-19'0,"0"-15"4"15,0 15 4-15,0 0 4 0,0 0 0 16,12-4 2-16,-12 4 2 0,14-3 4 0,-2 1-1 16,-12 2 5-16,32-3 3 0,-13 3-3 15,0-3 2-15,7 3-3 0,5-2 3 16,-4 0-1-16,10 2-1 0,3 0-1 0,5 0 1 15,9-4-3-15,-1 4 3 16,6 4 3-16,9-4-7 0,2 0 2 16,-2 2-2 15,4 0 2-31,-4 1 5 16,3 0-3-16,-3-1 4 0,-1 4-5 15,-7-2 4 1,-7 0 0-1,0 0-2 1,-3 0-2 0,0 2 3-16,-7 0-1 0,-6-5-1 15,3 4-1-15,-8 1-2 16,0-1 1-16,-1 0-4 16,-4-1 4-1,-1-1 1 1,-7 1 2-1,4 3-6-15,-2-3 2 0,-12 1-2 16,10 0 6-16,-10-1-5 0,5 4 0 0,-1-1 0 16,-1 1 5-16,-5 3-2 0,-3-2 1 15,0 3 3-15,0 4-1 16,0 1-1 0,-4 1 8-1,4 2-3-15,-4 1 5 0,0 6-8 16,0-2 7-16,0-1-1 15,-4 4-6-15,8 0 5 16,-8-1-3-16,4 2-1 0,0-1 7 16,0 0-7-16,-4-3-2 15,0 1-1 1,4-2 1 0,0-3-3-1,-4 0 3-15,4-1-7 0,0-1 2 16,0-2 1-16,-4-2 3 0,4-3-2 15,0 3-3-15,0-2 4 16,-4-2-5-16,4 2 5 0,0 0-3 16,0-3 5-1,0-10-4-15,0 22 0 0,-3-11-2 0,-1-2 1 16,4-9 2-16,-8 18 1 0,4-10 0 0,-5 0 4 16,-1-3 1-16,-3 2-1 15,-6-2 2-15,2 0-6 0,-11-1 2 16,1-1-2-16,-3 2 3 0,3-2 1 15,-9-3-1-15,0 3-6 32,0-3 4-32,-5 1 2 0,2-2-7 15,-6 1 3-15,-6-3-4 0,2 3 4 16,3-3-5-16,1 1 0 16,-3-1 1-16,3 0-2 0,-5 1-3 15,5-4 3-15,0 5 0 16,-3-2 2-1,2 1 0 1,5-4-2 0,-3 5-2-16,3-3 1 15,-1-1 6-15,4 3-4 16,11 0 1-16,-9-2-2 0,8 0-1 31,1 1 4-31,-5 2-6 16,10 1 5-1,-1-4-4-15,3 1 1 0,1 3-1 16,1-3 2-16,0 3-2 0,5-1 3 0,13 1-3 16,-28-3 7-16,28 3 1 15,-19 0-4-15,11-2 0 0,8 2 6 0,0 0-7 0,-26 0 5 16,26 0 0-16,-15-2 3 0,15 2-3 31,0 0 5-31,0 0-4 0,-20 0-2 0,20 0 5 0,0 0 1 0,0 0-4 16,-15-4-2-16,15 4 0 0,0 0 1 0,0 0 2 15,0 0-9-15,0 0 6 0,0 0-2 0,0 0 1 0,0 0 1 0,0 0-2 0,0 0-1 0,0 0 2 16,0 0 1-16,0 0-5 0,0 0 1 0,0 0 2 0,0 0-1 0,0 0-2 0,0 0 5 16,0 0-4-16,0 0 5 0,0 0-3 0,0 0 1 0,0 0 2 15,23-21-2-15,-23 21 0 0,0 0-4 0,0 0 2 0,0 0 0 16,0 0-2-16,0 0 2 0,-11-11-5 0,11 11 7 0,-12-4-2 0,0-1-6 16,12 5-2-16,-28-5 5 0,15-1 1 15,-6 5-3-15,2-3 2 0,-2 3-1 16,-3-3-2-16,-5 2 4 0,4 0 0 0,-3-2-3 15,3 2 2 1,0 0 1-16,1-1 1 16,0 2-4-16,0 1 4 0,7-3-7 31,-8 3 6-31,7-4-5 16,16 4 3-16,-30 0-2 0,19-3 2 0,11 3-2 15,-19 0 2-15,19 0 0 0,-21-1 3 16,21 1 5-1,-19 0-8-15,19 0-3 0,-13-3 2 0,13 3 0 0,0 0-4 16,0 0 2-16,-23 0-4 0,23 0-2 0,0 0-1 0,0 0 2 0,-21 0 2 16,21 0-8-1,0 0 2-15,0 0-10 0,0 0-5 0,-11 3-5 0,11-3-5 0,0 0 0 0,0 0-4 0,0 0-83 0,0 0 44 16</inkml:trace>
  <inkml:trace contextRef="#ctx0" brushRef="#br0" timeOffset="103503.48">18413 13782 310 0,'0'0'-21'0,"0"0"4"0,0 0 2 0,0 0 2 0,0 0 8 0,0 0 3 0,0 0 2 0,0 0 5 0,0 0 1 0,0 0 3 0,0 0 0 0,-39-7-2 0,39 7 5 0,0 0-1 0,-23 9-1 0,11-3 3 0,6-1 1 0,-2 2 1 0,0-2-2 0,1 6 2 0,-1-5-1 0,0 1-1 0,-1 4-1 0,7-1 3 0,-6 1-4 0,8 1 3 16,-9-3-5-16,5 5-1 0,3-2-3 15,1 0 4-15,-4 0-1 0,4 1 0 16,4-1-4-16,-4 3 1 0,1-2 3 16,3 2-3-16,0-2 5 0,1-1-6 0,3 3 4 15,-2 1-3-15,7-4 1 0,-5 2-1 16,3-3-1-16,-3 1 0 15,2-1-1-15,2 1 0 0,0 0 0 0,3-2 1 16,-3 1 0-16,3-4-2 0,-5 3-2 16,6-3 5-16,-5-3-8 0,6 3 1 0,1-3-1 15,-1-3 0-15,2 3-1 0,-1-4 3 16,1-4 0-16,1 4 2 0,-1-4 0 0,-1 3 0 16,0-7 0-16,-5 0-2 0,10-2 7 15,-10 1-4-15,2-4 4 0,-3 1-1 16,-6-2 2-16,2 2 2 0,0 2 1 15,-1-5-4-15,-3 4 2 0,0-1 3 0,0 0-3 16,0 0-2-16,-4-1 2 0,4 1 4 16,-4-1 0-16,0 13-7 0,0-23 4 15,-4 11-4-15,-4 1 1 0,4-1 4 0,-3 0-2 16,-5 0-6-16,-1 2 1 0,0-1 3 16,-1-1-7-16,0 1 2 0,0-1-3 0,1 4 0 15,4-2-1-15,-5 3 0 0,2-1 2 16,2 4-8-16,2-3 6 0,8 7-2 15,-19-10 4-15,15 4-8 0,4 6 1 16,-15-6 1-16,15 6 0 0,-12-6 0 0,12 6-6 16,-18-5 2-16,18 5 1 0,-12 0-4 15,12 0-4-15,0 0-1 0,-19 0-1 16,19 0-6-16,-15 3-1 0,15-3-6 16,-13 2-1-16,13-2-5 0,0 0-5 15,-13 3-84-15,13-3 44 0</inkml:trace>
  <inkml:trace contextRef="#ctx0" brushRef="#br0" timeOffset="104300.37">19411 13824 316 0,'4'-9'-21'0,"-4"9"7"0,0 0 3 0,4-13 7 0,-4 13-1 16,0 0 3-16,0 0 4 0,0 0 3 15,-4-12-2-15,4 12 3 0,0 0-2 0,0 0 5 16,-18-6 5-16,18 6-3 0,-16-2-3 16,16 2 4-16,-23 2-4 0,23-2 2 15,-23 3 3-15,13 0 2 0,10-3-6 16,-24 8 0-16,13-4 0 47,3 1 2-47,-3 3-6 0,-1-1 3 0,3 1 1 0,4 1-2 0,-5-2-2 0,6 3 1 0,0 4 0 0,4-5 1 0,-4 2 2 15,4 1-5-15,0-12 2 0,4 22 0 0,-4-12-1 16,4 0-1-16,0 1-1 0,6-2 2 16,-5 1-2-1,-1 0-1-15,9-2-1 16,2 2 1-16,-3-2-2 15,3 0 1-15,3-2 0 0,2 2 3 16,-5-2-2-16,8-2-2 0,-5 1 4 16,4-2-3-16,-5-1 1 0,2 1-1 0,9 0 2 15,-10-3-1 1,-2-3 0-16,3 3 1 16,4-5 3-1,-7 2 0-15,-2-2-3 16,5-2 0-16,-7 2 6 0,3-5-1 15,-6 2 1-15,-1-2-1 0,-3 0 0 16,-1-3-3-16,2 1-1 0,-2 1 0 0,-4-1 1 31,0 0 0-31,0 12 0 0,-10-22 2 0,10 10-4 16,-9-2 1-16,1 1-2 16,-1 1-2-16,-1-1-1 15,-3 1-6-15,-2 0-1 0,3 2-2 0,-6 0-6 16,6 3-13-16,-3-1-5 0,3 3-10 0,-7-2-10 15,9 2-98 1,-6 2 51-16</inkml:trace>
  <inkml:trace contextRef="#ctx0" brushRef="#br0" timeOffset="105873.76">18697 12114 381 0,'0'0'-20'0,"5"-7"7"16,-5 7 2-16,0 0 7 0,0 0-1 16,0 0 7-16,0 0-4 0,0 0-1 0,0 0 4 15,0 0 2-15,0 0 1 0,0 0-2 16,0 0 1-16,-27 20-2 0,18-9 4 16,-4-3-3-16,-2 5 0 0,2-1 5 0,-1 1-2 15,-4 2-1-15,6-2-2 16,-7-1 6-16,3 3-7 15,1-2 3-15,1-2-2 16,2 2 2 15,-3-1-3-31,7-1 1 0,-5-3 0 16,7 1-2-16,-3-1 3 16,1-2 0-16,3 2 0 0,5-8 2 15,-10 8 1-15,10-8-1 0,0 0-1 0,0 0 0 0,11 13 1 16,-11-13-1-16,25 4-4 0,-10-4 4 0,4 0-3 15,1 0 0 1,-2 4 0-16,1-1-2 16,8-3 3-16,-1 1 0 15,1 3-3-15,1-3 1 16,-5 3 2 0,3-2-1 15,-7 0 2-31,1 1-2 15,-5-3-1 1,-1 0 2-16,2 3-4 16,-1-3 4-16,-3 0-1 0,-12 0-2 0,19-3-5 15,-6 0 6-15,-13 3-3 16,9-9-3-16,-3 4 4 16,-6 5-1-16,8-11 2 0,-8 11 0 15,4-13 1-15,-4 13 0 0,0-12 2 0,0 12 0 16,0-12 5-16,0 12 0 0,0-14-1 0,0 14 2 15,0 0 0-15,-4-13 4 0,4 13-2 0,0 0-1 0,0-13 2 0,0 13-2 16,0 0-1-16,-8-8 2 0,8 8-2 0,0 0-1 0,0 0 2 16,0 0 2-16,0 0-2 0,0 0-4 0,-23 14 5 0,14-6-4 15,5 3 0-15,-2 1 1 0,-3 0 1 16,5 3-1 0,-8 2-1-16,9 0 1 15,-9 2-3-15,8-2 2 0,-4 5-6 16,2-5-8-16,-2-1-9 0,4 5-5 15,-3-5-7 1,3 0-8 0,-4-1-7-16,8-3-13 31,-4 0-93-31,4 1 51 0</inkml:trace>
  <inkml:trace contextRef="#ctx0" brushRef="#br0" timeOffset="106177.9">19245 12356 364 0,'0'0'-26'0,"9"-6"9"0,-9 6 4 0,5-8 4 0,-5 8-4 0,0 0 4 0,8-8 0 0,-8 8 5 0,0 0 5 0,0 0-1 16,0 0 2-16,0 0 2 0,0 0 2 0,0 0-4 0,-44 10 5 0,30-4-3 0,6 3 0 15,-3-1 1-15,-1 1-3 0,4 5 3 16,-3-2 1-16,3 0 0 0,4 1-5 16,-2 2 2-16,2-1-2 0,4 0 2 0,0 0 3 0,0-2-1 15,4 0-2-15,0 2-1 0,2-5 3 16,-2 2 1-16,8-2-4 0,-1-1 1 15,1 0 0-15,3-4-4 0,-2 1 1 16,0-1 1-16,6-2-2 0,-2-4-2 16,-2-4 2-16,4 2-1 0,-3-3 0 0,2-1 0 15,-6-3 1-15,3 1 0 0,0-2-2 16,-7-2 1-16,-4 2 0 0,4-2 2 16,-4 2-2-16,-4-2 0 0,0 0 0 0,-4 2 1 15,-4-2 1-15,4 2-2 0,-7-1 0 16,-1 4-1-16,4-2-4 0,-3 3-2 0,-1-4-9 15,2 7 1-15,-2-2-10 0,-3 2-5 16,3 1-42-16,1 1 25 0</inkml:trace>
  <inkml:trace contextRef="#ctx0" brushRef="#br0" timeOffset="106598.4">19787 12291 184 0,'0'0'-7'0,"-8"17"7"0,8-17 5 0,-8 19 1 0,4-7 0 0,-2-1 2 15,-2 2 3-15,0 4-1 0,4-2-2 16,-7 2-1-16,3 1 1 0,-3-2-1 16,-1 1-3-16,-1 2 2 0,4-5-3 0,-1 2-10 15,5-1-8-15,-7-3-7 0,3 0-7 16,5 0-37-16,-2-4 22 0</inkml:trace>
  <inkml:trace contextRef="#ctx0" brushRef="#br0" timeOffset="106977.43">19722 12471 163 0,'0'0'-13'15,"0"0"5"-15,0 0-1 0,0 0 0 0,0 0 2 16,0 0 1-16,0 0 2 0,23 11 4 15,-23-11-2-15,8 5-4 0,0 0 5 16,-8-5 0-16,10 10 0 0,-10-5-2 16,0-5 3-16,8 12-1 0,-4-4 0 0,3-4-4 15,-7-4-6-15,8 15-15 0,-8-6 9 16</inkml:trace>
  <inkml:trace contextRef="#ctx0" brushRef="#br0" timeOffset="107444.23">19869 12563 73 0,'0'0'3'0,"0"0"-2"0,0 0 2 0,1-8 1 15,-1 8-2-15,0 0 10 0,0 0 0 16,0 0 3-16,0 0 2 0,0 0 0 0,0 0 1 15,0 0 0-15,0 0-2 0,-23 29 0 16,19-18 1-16,-5-2-2 0,4 2-1 16,1-2-4-16,-4 1 2 0,1 2 1 0,-1 1-3 15,0-2 0 1,1-1-2-16,3-2-2 0,-4 3 2 0,4 0-1 0,0-7-1 16,4-4-2-16,-6 16 4 0,6-16-2 15,0 0-1-15,0 0-2 0,0 0 0 16,0 0-2-16,0 0-4 0,0 0 5 0,0 0-4 15,6-43-1-15,-2 27 0 0,4 0-2 16,3-1-1-16,-3-2-1 0,4 4 1 16,3-1 3-16,-2 2 0 15,-4 3-5-15,13-2 2 16,-8 2-1-16,5 2 0 0,-7 3 2 0,3-2 1 0,-3 4 2 16,-2-1-3-16,6 2 0 0,-16 3-2 0,23-2 2 0,-12-1 1 15,-11 3 1-15,0 0 0 0,16 8 1 16,-16-8-1-16,0 0 2 0,0 0-2 15,0 0 2-15,0 0-1 0,-20 20-7 0,20-20 0 16,-15 4-2-16,7 3-3 0,8-7-4 16,-15 4-6-16,7 0-40 0,8-4 22 15</inkml:trace>
  <inkml:trace contextRef="#ctx0" brushRef="#br0" timeOffset="107942.58">20067 12363 155 0,'0'0'-13'0,"0"0"2"0,0 0-1 16,0 0 7-16,0 0-1 0,0 0 2 0,0 0 9 15,0 0 4-15,0 0-2 0,0 0 4 16,0 0 2-16,0 0-1 0,-17 28 3 0,16-17 2 15,-7 1 0-15,2 4 0 0,2-2-2 16,0-2 0-16,0 3-4 0,3 1-2 16,-4-1 0-16,1-2 2 0,0-1-7 15,0 0 5-15,4-1-1 0,0-2-1 0,0-9 4 16,0 17 3-16,0-17 2 0,0 12-5 16,0-12-1-16,8 7 0 0,-8-7-1 15,14 1 0-15,-14-1-5 0,0 0 1 16,27-9-3-16,-18 4 4 0,-1-1-5 0,3 0 6 15,-3-1-3-15,0 0-3 0,-8 7 0 16,15-6-3-16,-15 6 1 0,14-6 1 16,-14 6-2-16,12-5 0 0,-12 5-2 15,0 0 3-15,19 5-1 0,-19-5 0 16,16 7 0-16,-9 1 1 0,1-4-2 0,0 4 5 16,-2-3-1-1,2 3 0-15,-8-8 3 16,14 11 3-16,-5-7 1 15,-9-4 0-15,17 8-4 0,-7-5 2 16,3-1-10-16,-4 1-9 0,-9-3-7 0,24 0-14 16,-24 0-25-16,24-5-55 0,-16-1 38 0</inkml:trace>
  <inkml:trace contextRef="#ctx0" brushRef="#br0" timeOffset="109654.04">23974 14130 31 0,'0'0'30'0,"0"0"-1"0,0-18 2 15,0 18 23-15,-3-13-14 0,3 13-8 16,0-15 2-16,0 15 0 0,-4-17 4 16,4 17 1-16,0-15 8 0,-4 7 5 15,4 8 9-15,0 0-17 0,0-17 3 0,0 17-2 16,-1-9-1-16,1 9-1 0,0 0-4 15,0 0-6-15,0-19-6 0,0 19 3 16,0 0-5-16,0 0-3 0,0 0-6 0,0 0 2 16,0 0-2-16,0 0-1 0,0 0-1 15,0 0-1-15,0 0-2 0,0 0 16 16,-5 45-18-16,5-31-1 0,0 0-4 0,0 1-3 16,-4 1-10-16,4 3-13 0,0-3-11 15,0 1-11-15,-2-2-20 0,2-1-17 16,0 1-17-16,-4 0-158 0,4-5 224 0</inkml:trace>
  <inkml:trace contextRef="#ctx0" brushRef="#br0" timeOffset="111215.68">20238 14592 619 0,'4'-12'-52'0,"-4"12"6"0,0 0 1 0,5-16 4 16,-5 16 12-16,0 0 6 0,0 0 4 16,0 0 3-16,0 0 8 0,0 0-2 15,0 0 2-15,-9 38 1 0,5-20 2 0,-1 0 1 16,1 2 1-16,-6 2 1 0,6-3 0 16,-4 4-2-16,-2-1-5 15,2-2-9 1,0 3-3-16,5-3-11 15,-5-3-42-15,0 3 26 16</inkml:trace>
  <inkml:trace contextRef="#ctx0" brushRef="#br0" timeOffset="112109.72">20203 14787 179 0,'12'-5'-12'0,"-12"5"4"0,19-6 5 16,-6 6 3-16,1-1 5 0,-1 1 1 0,6 0 4 15,-1 0-1-15,2-3 3 0,-1 3-1 16,4 0-1-16,-1 0 2 0,5 3-1 16,5-6-4-16,-1 6 1 0,6-6 1 15,-6 6-2-15,6-3 1 0,2 0-1 16,2 0-3-16,10 0 2 0,-1 0 2 0,1 1-7 15,-2-1 5-15,7 0-2 0,-2 4 2 16,3-4-4-16,-1 2 0 0,0-2-1 0,12 5 1 16,-5-2 0-16,6-1-3 0,-4 1 0 15,5-2 2-15,-4 5 2 0,0-4-3 16,0 4 2-16,-2-1-3 0,3-4 3 16,-3 3-1-16,1-2-1 0,-6 0 0 0,-3 1-3 15,-3-3 1-15,1 3-3 0,6-1 4 16,0-2-3-16,-8 3 0 0,5 0 1 15,-2-1 0-15,-2 0-3 0,3 0 3 0,-3 1 0 16,-1 0-2-16,0-3-1 0,-9 2 1 16,9 1 0-16,-8 0 2 0,-3-3 1 15,-6 1-3-15,2 3 1 0,1-4 4 0,-1 1-4 16,-9-1 1-16,5 3-1 0,1 0 3 16,0-3 1-16,0 2-3 0,-5-2 1 15,4 3-1-15,-1-3 3 0,0 1-2 0,-4-1-1 16,8 0 1-16,-12 0 0 0,8 0 2 15,-5 0-1-15,0-1 1 0,-5 1-1 16,1-3 2-16,-2 3 3 0,-1-2-2 16,-1-1 6-16,-3 0-4 0,3 2 1 0,-6-3 4 15,-1 3-4-15,3-5 0 0,-5 4-4 16,-10 2 0-16,16-8-1 0,-9 4 4 16,-2-4-4-16,-5 8 1 0,11-14 2 15,-11 14-1-15,4-14-1 0,-1 7 0 16,-3 7-1-16,0-19 1 0,0 10 1 0,0 9 1 15,0-20-6-15,-3 8 3 16,-1 1 6-16,4 11-1 16,-4-22-1-16,4 12 3 0,-3-2 2 0,3 12-5 15,-4-17 6-15,4 4-2 16,0 13 7-16,-1-15-3 0,1 15 2 16,-4-15-1-16,4 15 1 0,-5-16 2 0,5 16-2 15,0 0 3-15,-2-12-5 0,2 12-3 0,0 0-2 0,-4-12 1 16,4 12-3-1,0 0 1-15,0 0 0 0,0 0 2 0,0 0-3 0,0 0 1 0,0 0-2 16,-10 35 0-16,8-20 1 0,-3-3-3 16,1 5 5-1,4 4-1-15,-1-2-1 16,-3 4 2-16,1-1-4 0,-1 1-2 16,0-3 4-1,1 3 1-15,-1-3-6 16,3 0 2-16,-7 0 4 15,5-3-10-15,-3 0-2 0,-2-1-15 16,6-4-3 0,-7 0-7-16,4 2-15 15,2-2-9-15,-5-2-85 0,5 0 47 16</inkml:trace>
  <inkml:trace contextRef="#ctx0" brushRef="#br0" timeOffset="112770.2">20898 15290 338 0,'7'-10'-28'0,"-7"10"6"0,8-8 2 0,-8 8 2 16,4-8 25-16,-4 8 8 0,8-6-2 15,-8 6 1-15,6-8-5 0,-6 8 0 16,0 0 0-16,0 0-4 0,0 0 5 0,0 0-1 15,0 0 0-15,0 0-4 16,0 0 6-16,6 25-1 0,-6-16 0 0,0-9-6 16,-2 26 4-16,-2-14-5 0,0 1 6 62,2-1-8-62,-2 3 0 0,-4-2-7 0,5 2-10 0,-2-2-10 16,-1-1-7-16,5 0-8 0,-7 0-61 0,4-1 35 0</inkml:trace>
  <inkml:trace contextRef="#ctx0" brushRef="#br0" timeOffset="112964.71">21387 15304 242 0</inkml:trace>
  <inkml:trace contextRef="#ctx0" brushRef="#br0" timeOffset="112994.88">21398 15295 195 0</inkml:trace>
  <inkml:trace contextRef="#ctx0" brushRef="#br0" timeOffset="113338.96">21398 15295 167 0,'0'0'-10'0,"-19"-15"1"0,19 15 3 16,0 0 2-16,-18 2 4 0,18-2 2 15,-16 8 2-15,5-3 2 0,0-1-1 16,-1 4 1-16,4 0 2 0,0 1 2 0,-2 5-3 15,-1-5 0-15,4 6-1 0,-2-2 1 16,5 2 0-16,-3-2 1 16,3-1-1-16,2 3-2 15,2-3 0-15,2 4 1 16,-2-4-1-16,6 0 1 0,-1-2-2 16,3 1-1-16,0-2 1 15,3-1-1 1,3-1-3-16,-2-2-1 0,4 1 1 0,2-5-2 15,2-1 2-15,-2 0-2 0,4-1 1 16,2-5-3-16,-2-2 3 16,0 0-3-16,-4-4 2 15,-2 3-1-15,-1-4 2 0,1 1-3 16,-3 0 4 0,-3-4-2-16,-4 4 2 15,-2-2-3-15,0 2 1 16,-8 0-1-16,0-2-1 15,-2 0-7 1,-4 2-2-16,-3-2-5 0,-3-2-3 16,1 4-36-16,-3-3 19 0</inkml:trace>
  <inkml:trace contextRef="#ctx0" brushRef="#br0" timeOffset="113733.23">21987 15298 163 0,'0'0'-1'0,"0"0"1"0,0 0 0 15,-22-16 3-15,22 16 5 0,-16 0-1 16,16 0 2-16,-26 5 5 0,14 0-4 15,-5 1 1-15,1-1-2 0,1 2 3 16,-1-1-3-16,-2 5 0 0,3 0 1 0,-2-2 0 16,1 2-2-16,4 1 1 0,1 0-1 15,-4 1-3-15,7 2 8 0,-2-3-9 16,10 1 3-16,-4-1-3 0,4 0 3 0,4 1-2 16,2-1-1-16,0-1-1 0,8 4-1 15,0-3 2-15,2-4-4 0,4 1 0 0,-7-1-4 16,7-3 0-16,-3-2 3 0,3-3 0 15,-2 0-2-15,-2-5 1 0,0-1 0 16,-6-3 0-16,8-4-4 0,-9 1 3 0,4 0-1 16,-9-4-4-16,2 4 3 0,-6-3-3 15,6-2-5-15,-6 3-2 0,-6 0-8 16,6-1-6-16,-4 0-51 0,2 2 27 16</inkml:trace>
  <inkml:trace contextRef="#ctx0" brushRef="#br0" timeOffset="114579.65">22130 15392 200 0,'0'0'-4'15,"0"0"1"-15,0 0 1 0,8 6-1 0,-8-6 4 16,0 0 0-16,7 9-1 0,-7-9 1 16,0 13 1-16,0-13 0 0,-7 18 1 15,7-12 1-15,0 8-2 0,0-14 0 0,0 22 0 16,-4-12 0-16,0 3 1 15,1-4 1-15,-1 3 0 0,3-1-1 16,1-11-1-16,-4 20-1 0,-3-13 0 0,7-7 4 16,0 16-2-16,0-16 1 15,-4 9 0-15,4-9-2 0,0 0 2 0,0 0-1 0,0 0-2 16,0 0-1-16,0 0 3 16,0 0-5-16,0 0 4 0,15-32-5 0,-10 19 2 15,2 3 0-15,-3-2 0 0,4 2 2 0,3-1 0 16,-3-1 3-16,0 3-1 15,2-2 5-15,1 2 3 0,-4 1 1 16,2-3-1-16,2 4 8 0,-7-1-10 0,4 4-1 31,1-4 0-31,-9 8 1 16,8-9-4-16,-8 9 1 0,11-8-2 0,-11 8-1 16,0 0 1-16,0 0-1 0,0 0 1 0,24 12 0 0,-22-4 1 15,2 1-4-15,3 2 2 16,-3-2-2-16,-3 5 3 0,-2-2 0 0,2 0-4 15,-1 1 0-15,0-1-2 16,-1 1 0-16,2-3 0 31,-1-10 3-31,-1 17-1 0,-3-9-1 16,4-8 2-16,4 12-1 0,-4-12 1 0,0 0 1 0,0 0-3 0,0 0-3 16,0 0 10-16,0 0-7 0,0 0 1 0,12-25-4 0,-8 13 1 0,3 2-1 15,-2 0 7-15,-1-1-5 0,3 2 3 16,-3 1-1-1,4-2 6-15,1 2-7 16,-9 8 2-16,9-9-1 0,5 4 0 16,-14 5-2-16,9-3 0 0,-9 3 2 0,23 3-2 15,-23-3 5-15,14 9-2 0,-6-4 2 0,2 3-3 0,-10 0 2 16,8-1-2-16,-4 4 1 0,2-2-1 0,-2 0-2 16,0 2-6-16,-4 0-10 15,6-2-14 1,-6 2-7-16,2-2-66 31,-2-9 36-31</inkml:trace>
  <inkml:trace contextRef="#ctx0" brushRef="#br0" timeOffset="116222.77">23985 12427 257 0,'5'-8'-11'0,"-5"8"2"0,4-12 20 0,-1 4 3 0,-3 8 4 0,8-12-1 16,-8 12 5-16,6-11-1 0,-6 11-2 16,4-9-3-16,-4 9-1 0,2-8-1 15,-2 8-3-15,0 0-1 0,0 0 2 16,0 0 1-16,0 0 2 0,0 0-3 0,0 0 3 15,0 0 0-15,-27 23-3 0,16-15-4 16,-5 4 4-16,4 2 1 78,-9 1-3-78,5 0 0 0,-1 2 0 0,-6 4-4 0,7-3 3 0,0-1-3 0,-1-2 3 16,1 2-4-16,1-1 2 0,4 1-4 0,1-2 2 0,2 1-5 0,0-4 5 0,6 1-3 0,-3-2 0 15,10 1 4-15,-3-1-4 0,6-3-4 0,-2 1 3 16,5-1-4-16,5-3-1 0,-4 1 1 16,5-2 5-16,-1 1-4 15,2 0-5-15,2-2-5 16,2 5 4-16,0-5-4 16,-2-1 3-16,-2 2-5 15,9-1 1 1,-10 1-3-16,3 0-1 0,-2-3-3 15,-2 2 5-15,-2-3-12 0,-2 4 3 16,-1-4-3-16,-11 0-1 0,23 4-4 0,-23-4-4 31,16-4-10-31,-16 4-48 0,6-4 32 0</inkml:trace>
  <inkml:trace contextRef="#ctx0" brushRef="#br0" timeOffset="116380.98">24054 12576 233 0,'-4'-13'-18'0,"4"13"4"0,0 0 16 0,-5-12 6 15,5 12-1-15,0 0-2 0,0 0 2 0,0 0 1 16,0 0 2-16,0 0 0 0,-11 25 1 16,11-13-1-16,-3 7 0 0,-1 1 1 15,0-1 1-15,4 5-5 0,-6 1 4 16,6-1-4-16,-2 1 1 0,-2 1-9 0,0-5-4 16,2 2-7-16,-2 1-9 0,0-4-8 15,1-4-9-15,3 1-44 0,-4-4 28 0</inkml:trace>
  <inkml:trace contextRef="#ctx0" brushRef="#br0" timeOffset="116939.25">24513 12542 206 0,'0'0'-11'0,"0"0"0"0,0 0 4 0,-18 32 3 16,13-22-2-16,0 1 5 0,-2-2-1 16,-1 2 2-16,1 1-2 0,6 1 4 15,-3 2-2-15,0-3 0 0,4 3 2 0,-3-2-2 16,6 2 1-16,-3-3 2 0,4 1 2 16,0-4 2-16,1 3-1 0,-2-5-1 0,5 4 0 15,-1-1 4-15,-2-3-4 0,6 1 2 16,-1 0-1-16,1-1 2 0,1 1-2 15,-1 0 2-15,1 0-1 0,-2-2-2 16,1 1 1-16,-2 0-3 0,-2-2-1 16,0 2 4-16,1-1-3 0,-3 2 0 15,-5 3 0-15,7-4 0 0,-7 3 2 0,0-10-1 16,-4 18 0-16,1-9 0 0,-2-2-2 16,-6 5-1-16,3-6 1 15,0 2 0 1,-7-4-1-1,5 2 1-15,-2-1-2 0,1-1-5 16,0 3-3-16,-1-6-3 0,12-1-10 0,-21 0-4 16,21 0-10-16,-20-1-37 0,20 1 25 0</inkml:trace>
  <inkml:trace contextRef="#ctx0" brushRef="#br0" timeOffset="117191.36">24594 12555 183 0,'23'1'-10'0,"-13"2"5"15,5-3-2-15,-3 4 3 0,3-4 0 16,-3 0 1-16,4 0 1 0,-2 0-1 0,4 4 0 15,-18-4-5-15,26 0-2 0,-14 0-7 16,0 0-20-16,3 0 13 0</inkml:trace>
  <inkml:trace contextRef="#ctx0" brushRef="#br0" timeOffset="117469.42">24987 12408 98 0,'0'0'-3'0,"0"0"4"0,0 0 2 0,-2 34 1 15,-2-21-1-15,1 2 2 0,-1 7 0 0,-1-2-3 16,-5 2 4-16,5 3-1 0,-2 0 1 16,-3 6-3-16,4-4-6 0,-4 1-1 15,-1-2-3-15,4 0-7 0,2-6-24 0,-2 1 13 16</inkml:trace>
  <inkml:trace contextRef="#ctx0" brushRef="#br0" timeOffset="117928.9">24963 12702 95 0,'0'0'1'0,"-5"5"2"0,5-5 4 0,0 0 2 0,0 0 2 16,-11 7-1-16,11-7-4 0,0 0 0 15,0 0 1-15,0 0 0 0,0 0-1 16,16 16-1-16,-10-11 1 0,-1 0-3 16,2 2 4-16,-1 1-3 0,2 0 0 15,-2 0 1-15,0 1 1 0,1 2-5 16,1 2 3 15,0-3-3-31,0 3-2 0,-1-1 1 0,-1 0-3 0,0 4-7 0,0-7-6 16,2 3-4-16,-1 2-36 0,-2-2 19 15</inkml:trace>
  <inkml:trace contextRef="#ctx0" brushRef="#br0" timeOffset="118474.69">25241 12750 154 0,'0'0'-4'0,"0"0"6"0,0 0-1 0,0 0 5 16,0 0 3-16,0 0 0 0,0 0 0 15,0 0 2-15,-23 30-3 0,15-19 3 0,1 5-2 16,2-4 2-16,-2 7-5 0,1-6 2 16,-4 6 2-16,1-2-2 0,8-5-1 15,-6 3-1-15,3-5-2 0,-3 4 1 0,3-6 0 16,3 1 6-16,-3 0-7 0,4-9 1 15,-4 11 0-15,4-11 1 0,0 0-6 16,0 0 1-16,0 0-3 0,0 0-2 16,0 0-5-16,16-41 0 0,-8 21-2 0,-1 1-2 15,-2-4 1-15,6 2-1 16,-1 1 1-16,1 1 0 0,-3-2 6 16,7 6-1-16,-3 2-2 15,2 0 4-15,-2 5-1 0,3 1-2 16,2-1 4-1,-1 5 2 1,0 1-1 0,2 2 0-1,-2 0 3 1,-4 2-4-16,2 1 1 0,-3 5 2 0,0-3 3 16,-6-1 0-16,2 3-6 0,-7-7 6 31,4 16-2-31,-4-16 2 0,-8 13 0 0,8-13 2 15,-16 8-1-15,6-1-2 0,-3-3-2 16,2-1-1-16,11-3-4 0,-22 2-2 0,7-2-8 16,15 0-10-1,-19-2-17-15,19 2 15 0</inkml:trace>
  <inkml:trace contextRef="#ctx0" brushRef="#br0" timeOffset="118851.6">25658 12402 115 0,'0'0'7'0,"7"-4"-1"0,-7 4 0 15,0 0 2-15,0 0 2 0,18 6 1 0,-14 2 1 16,0 2 0-16,-1-1 3 0,-3 4 0 16,0 2-2-16,-3 2-1 0,-5 3 3 31,2 3 0-31,0-3 1 0,-4 4-5 0,-1-3 1 0,0 2-2 0,3 0 1 0,-6-3-2 16,4 0 3-16,0-2-6 0,3-2 1 15,2-1 1-15,-2-2 1 0,0-1 5 0,3-1 4 16,0-3-3-16,2 0 3 0,2-8-5 15,0 0-3-15,13 11 3 0,-13-11-5 16,20-6 0-16,-20 6-6 0,23-13 3 16,-9 6-7-16,0 1 3 0,-1-2 2 0,-4 4 2 15,1-4-5-15,0 2 0 0,1 4 1 16,0-2-4-16,-11 4-1 0,0 0 6 16,18 1-2-16,-18-1-3 0,14 13 6 0,-12-3-4 15,6 3 0-15,-5-1-1 16,1 1 7-16,1 2-8 0,1-3 3 0,-1 3-2 15,-5 1-1 1,7-3-1-16,-2 3-4 16,0-3-10-1,5-2-8-15,-4 0-10 0,1 1-9 0,1-4-80 16,-3 0 43-16</inkml:trace>
  <inkml:trace contextRef="#ctx0" brushRef="#br0" timeOffset="127024.07">23667 12987 123 0,'-16'0'19'0,"16"0"-6"0,0 0 5 0,-16-5-4 16,16 5 5-16,0 0-2 0,0 0 1 16,-14-2-2-16,14 2-3 0,0 0 2 15,0 0 0-15,0 0-4 0,0 0-1 0,0 0-2 16,30-10-1-16,-18 7 7 0,6 3-10 16,2-3 0-16,1 3 1 0,2 0-1 15,5-1-1-15,4 2 0 0,1-1 1 16,-1 0-3-16,5 3 0 0,3-3-2 15,2 3 4-15,-8-3-1 16,14 5 1-16,-5-4-1 0,1 5-1 16,-11-4-2-16,5 1 0 0,-10 0-3 15,2 2-4-15,-2-5-6 16,-1 4-5 0,-8-1-6-1,1-1-7-15,-3 1-9 16,-1-3-42-16,-4 1 28 0</inkml:trace>
  <inkml:trace contextRef="#ctx0" brushRef="#br0" timeOffset="127571.75">23558 12976 209 0,'13'4'-10'0,"1"-2"1"0,3 0 2 16,2 1 0-16,1 0 1 0,1-2 5 0,2 3-2 15,-1-1 5-15,1-2-2 0,2 2 0 16,2-1 2-16,-4 1-2 0,-1-2 1 16,5 3 1-16,-7-2 0 0,3 0-2 15,-2 2 2-15,-5-2-2 0,1 0-2 16,-5 1 0 15,4 0-3-15,-1-3-1-16,-4 1-8 0,-11-1-1 0,22 3-31 0,-11-3 16 0</inkml:trace>
  <inkml:trace contextRef="#ctx0" brushRef="#br0" timeOffset="130272.4">11531 15103 50 0,'0'0'1'0,"0"0"4"0,0 0-2 0,-53 1-7 15,37 2 8-15,-3-3 0 0,-2 3-1 16,1-3-2-16,1 2 0 0,-2-2 0 0,5 3 1 16,-1-2-2-16,1-1 1 0,0 4 0 15,1-2 1-15,15-2-2 0,-23 2 2 16,23-2-2-16,-17 3 5 0,17-3 6 15,0 0-7-15,-15 0 1 0,15 0 0 0,0 0 0 16,0 0-1-16,0 0 2 0,36-12-4 16,-20 9 2-16,2-2-4 0,-2 1 2 31,0 0 2-31,1 0 2 0,3-1-4 16,3 2 0-1,-5-2 0-15,4 3 1 16,-2 0-2-16,2-1-1 15,0 3-1-15,-4-3 0 16,2 1-1-16,2 2 2 16,-6-3-2-1,-3 3 0 1,3 0 2 0,-16 0-5-16,25-3-1 0,-13 3-1 0,-12 0-4 15,20-1-1-15,-20 1-23 0</inkml:trace>
  <inkml:trace contextRef="#ctx0" brushRef="#br0" timeOffset="130311.18">11683 15064 75 0,'0'0'-26'0,"0"0"9"0</inkml:trace>
  <inkml:trace contextRef="#ctx0" brushRef="#br0" timeOffset="142477.76">20099 12442 2 0</inkml:trace>
  <inkml:trace contextRef="#ctx0" brushRef="#br0" timeOffset="142715.69">20099 12442 27 0,'0'0'7'0,"0"0"2"0,0 0 0 15,0 0 1-15,0 0-5 0,0 0 2 16,0 0 0-16,0 0-2 0,0 0-3 15,36-8 3-15,-36 8 0 0,23 0 1 0,-4 0 3 16,-3 0-3-16,2 4 1 0,1-4 2 16,6 1-2-16,-6-1 1 0,0 0 1 15,3 3-1-15,1-3-1 0,-7 0 3 0,3 2 0 16,-1-2-2-16,0 0-2 0,-9 0 1 16,8 2 1-16,-17-2-4 0,23 0 4 15,-18 4-4-15,-5-4 1 0,18 0-1 0,-18 0-3 16,16 0 2-16,-16 0-3 15,0 0-5-15,17 0-2 0,-17 0-5 16,0 0 0-16,0 0-5 0,12 0-5 16,-12 0-39-16,0 0 21 0</inkml:trace>
  <inkml:trace contextRef="#ctx0" brushRef="#br0" timeOffset="143439.97">20698 12308 169 0,'0'0'1'0,"0"0"0"15,0 0 1-15,0 0-5 0,0 0 4 0,0 0 3 16,0 0 0-16,0 0 2 0,0 0 3 16,0 0 2-16,0 0-3 0,-19 34-1 15,17-26-1-15,-5 1 3 0,-2 3-2 0,-1-1-1 16,6 2 1-16,-10 0-4 16,6 1 3-16,-2 2 0 0,-3-4-1 0,9 1-3 15,-11 0 0-15,7-2-3 0,0-2 0 0,2 2-2 16,2-2 1-16,0-1 0 0,4-8 1 15,-7 14 2-15,7-14-1 0,7 8 0 16,5-3 2-16,-3-1-5 0,-9-4 3 16,24 1-1-16,-12-1 0 0,3-1 3 0,7 1 2 15,-4 0-4-15,0-4 4 16,1 4-1-16,-3 0 1 0,-1-1 6 16,-1 1-7-16,-2-4 0 15,-12 4-1-15,27 0 0 0,-16-2-3 16,-11 2 2-16,16 0-3 15,-16 0 0 1,0 0 0-16,18-2 1 0,-18 2 1 0,0 0-2 16,4-8 3-16,-4 8 2 15,0 0 3-15,0 0 3 0,0 0 3 16,0 0-3-16,10-10 0 0,-10 10 7 0,0 0-6 0,0 0 5 0,0 0-3 16,0 0 0-16,5-8-3 0,-5 8-3 0,0 0 1 0,0 0-2 0,0 0-1 15,0 0 2-15,0 0-2 0,0 0-2 0,0 0 4 0,0 0-4 16,0 0 2-16,0 0 1 0,-27 30-4 15,21-21 1 1,-2-1-4-16,4 5-4 16,-7-2-5-1,3-2-5-15,3 5-7 0,-2-2-6 16,0-2-9-16,-1 2-7 16,2-1-58-16,4-3 35 15</inkml:trace>
  <inkml:trace contextRef="#ctx0" brushRef="#br0" timeOffset="143546.53">21078 12507 250 0,'0'0'-20'0,"0"0"1"0,0 0 3 0,0-11 0 0,0 11-1 15,0 0 1-15</inkml:trace>
  <inkml:trace contextRef="#ctx0" brushRef="#br0" timeOffset="143732.87">21078 12496 124 0,'0'0'-11'0,"0"0"4"0,-23 19-2 16,23-19 3-16,-13 12 0 0,12-8 0 15,1-4 2-15,-7 15 0 0,3-6-3 0,4-9 2 16,0 15 3-16,0-15-2 0,8 14 0 16,-5-7 2-16,-2 1 0 0,12 3 1 0,-5-3 0 15,3 1 5-15,4 2 4 0,-3 1-4 16,2-3 2-16,2 2 6 0,-5-1-2 15,1-2 0-15,-1 3-1 0,-3-3-2 0,0 3 0 16,-2-2 1-16,1 2-2 0,-7-2 1 16,0 0 0-16,0-9-1 0,-13 20 1 15,5-12-3-15,0-1 1 0,-7-2-7 16,-1 1 0-16,1-4-11 0,1 2-5 16,-2-4-28-16,1 4 15 0</inkml:trace>
  <inkml:trace contextRef="#ctx0" brushRef="#br0" timeOffset="143954.18">21142 12576 135 0,'0'0'13'0,"4"-13"9"0,-4 13 10 15,8-8 19-15,-1-1-2 0,-7 9-2 0,16-8-10 16,-6 1-3-16,2 3-2 0,3-1-5 15,6 2-9-15,2 0-10 0,4 3-24 16,10 3-32-16,2 2-51 0,15 5-18 16,8-2 40-16</inkml:trace>
  <inkml:trace contextRef="#ctx0" brushRef="#br0" timeOffset="146091.84">20786 13059 35 0,'0'0'25'0,"0"0"-3"0,0 0-1 15,0 0 0-15,0 21-1 0,0-21 0 16,-4 18 2-16,4-8-1 0,-1 6 0 15,-2 4 6-15,3 6-7 0,-4-1 4 0,1 10-4 16,-5-2 0-16,4 8 2 0,0 2-2 16,0 5-1-16,-2 1-2 0,-2-2 3 0,1 2-7 15,2-2 3-15,-2-3-4 0,-5 1 2 16,8-5-3-16,0-2 5 0,-3-5-6 16,-1 2-2-16,4-5 1 0,2 2 2 15,-1-9-3-15,-2 2-4 0,1-9 4 16,0 3 1-16,4-2 6 0,-4-3-4 0,4 0-4 15,-6-4-2-15,6 3 3 0,-1-4-4 16,1-9 1-16,-3 20-7 0,3-12-7 0,0-8-11 16,0 12-12-16,0-12-9 0,3 12-7 15,-3-12-9 1,1 7-90-16,-1-7 50 0</inkml:trace>
  <inkml:trace contextRef="#ctx0" brushRef="#br0" timeOffset="147306.69">19875 13458 361 0,'0'0'-27'0,"-10"-7"9"0,10 7-1 0,0 0 7 0,0 0 4 15,0 0 4-15,0 0 6 0,-18-4 5 16,18 4 1-16,0 0 3 0,0 0 1 0,0 0 5 16,0 0 4-16,0 0 2 0,0 0-4 15,0 0-2-15,0 0 1 0,0 0-5 16,0 0 1-16,32-17-8 0,-13 17 2 15,4-3 1-15,3 0-1 0,5 3 0 0,0 0-1 16,5 0 9-16,1-2-6 0,2 2 3 31,-2 0 1-31,2 0 7 16,2 0-3-16,-9 0-4 0,3-2-2 0,-6 4 1 16,2-4 1-16,-9 2-2 0,0 0-4 0,-5 0-2 0,2 0-6 0,-1 0-2 0,0 0-1 0,-4 0-3 15,-14 0 1-15,23 0-1 0,-23 0-1 16,20 0 3-16,-20 0 0 0,19-2 1 15,-19 2-1-15,14 0 2 0,-14 0-3 16,16 0 3-16,-16 0 0 0,0 0 1 16,0 0-1-16,19 0 2 0,-19 0 1 15,0 0 1-15,15 2-4 0,-15-2-1 0,0 0 2 16,0 0-2-16,0 0 2 0,12 0 1 16,-12 0 3-16,0 0-4 0,0 0 1 15,0 0-3-15,0 0 5 0,0 0-5 0,0 0 4 16,0 0-3-16,-18-29 2 0,9 20-2 15,4 1 2-15,-6 1 2 0,-4-5-2 32,5 1 2-32,-9-1-2 15,3 0 0-15,0-4-3 16,-1 4 2-16,-3 0 0 16,5-1 1-1,-2 1 0-15,3 1 0 16,1 1-1-1,4 0 2 1,-9 6 0-16,14-4-6 16,-6 0 1-16,10 8 4 0,-12-9-1 0,12 9 2 15,-7-5-2-15,7 5 0 0,0 0 1 0,0 0 5 16,0 0-6-16,0 0 1 0,0 0 4 0,33 17-4 0,-15-9-1 16,-5 1 3-16,6 1-2 0,-2 0 1 0,6 2-4 15,-5 2 2 1,5 0 1-16,0 1 0 15,3 1-3-15,-7-1 4 16,1-1 1-16,-5 5-2 16,3-6-2-1,0 2 2-15,-9 1 2 16,4 1 0-16,-5-1 2 0,-1-1 0 16,-12-3 4-16,3 3-2 15,-10-1 1-15,-2 2 2 0,-8-4-2 16,0-1-3-16,-12 4-2 0,-4-2-6 0,0-4-16 0,-11 6-23 15,-4-3-24-15,-2-3-109 16,2 5 60-16</inkml:trace>
  <inkml:trace contextRef="#ctx0" brushRef="#br0" timeOffset="151569.68">19947 13532 47 0,'0'0'1'0,"0"0"10"0,0 0-4 16,0 0-7-16,0 0 5 0,0 0 1 15,0 0-3-15,0 0 1 0,0 0-2 16,0 0 0-16,0 0 1 0,0 0 3 0,0 0 0 16,39-8-1-16,-39 8 3 0,0 0-2 15,23-2 3-15,-23 2-5 0,14 2 3 16,-14-2-5-16,12 0 5 0,-12 0-4 0,19 0 0 16,-19 0 2-16,23 0 1 0,-14 3-4 15,-9-3 1-15,23 0-1 0,-15 0 1 16,6 1-1-16,-14-1 1 0,20 0 0 15,-9 0 0-15,1 4-1 0,-12-4 4 0,23 0-2 16,-13 0-1-16,2 0 1 0,-12 0 0 16,23 0-1-16,-8 0 1 0,-2 0 2 0,0 0 2 15,1 0-2-15,-14 0-2 0,30-4 3 16,-18 4-2-16,3 0-1 0,0 0 3 16,3-1-1-16,-2 2-1 0,-1-1 0 15,4 0-2-15,2-1-2 0,-2 1 3 0,1 0-1 16,1 0-3-16,2-3 2 0,1 3-2 15,-2 0 2-15,6 0-1 0,0 0 2 16,-1 0-3-16,5-2 0 0,-5 2 0 0,-1 0 1 16,5 0 2-16,0 0 3 0,1 0 2 15,-4 0-5-15,4-2 3 0,-2 2 1 16,1-2 0-16,0 2 4 0,2-4-1 0,-4 2-4 16,2 2 2-16,2-4 0 0,-2 3-2 15,2 1 1-15,1-4 0 0,-1 3 0 16,-1 1-3-16,1 0-1 0,5-3 3 15,-5 3-3-15,0-3 0 0,5 3-1 0,-5 0-2 16,-1 0 3-16,0 0-2 0,0 0 0 16,-4 0 2-16,4 0-2 0,-3 3-1 15,2-3 4-15,-2 0-3 0,2 3 0 16,-4-3-3-16,1 1 2 0,-2 3-1 0,-3-3-2 16,4 3 2-16,-1-4 1 0,1 6-2 15,2-4 3-15,2 0 0 0,-4 0-1 0,-2 1-1 16,2 2 1-16,3-2-1 0,-2 0 2 15,-1 1 0-15,1-2-1 0,0 1-4 16,3 0 6-16,-9-1-2 0,5 1 0 0,6 0 2 16,-13-3-2-16,3 1 3 0,5-1-3 15,-5 0-3-15,-3 4 4 0,-2-4-1 16,8 0-1-16,-10 0-1 0,2 0 2 16,4 1 0-16,-9-1-1 0,6 0 4 0,-2 0-3 15,-2 0-1-15,-3 0 5 0,2 0-6 16,2 0 2-16,-5 0-1 0,5 3-1 0,-16-3 1 15,23 0 2-15,-13 0 0 0,6 0 2 16,-5 3-3-16,6-3 1 0,-17 0 2 16,23 0-1-16,-14 0-4 0,5 0 1 15,-14 0 0-15,24 0 1 0,-15 0 1 16,-9 0-3-16,20-3 1 0,-20 3 2 0,15 3-3 16,-15-3 2-16,16-3 0 0,-16 3 0 0,0 0 2 15,18 0-2-15,-18 0-1 16,15 0-1-16,-15 0 2 0,0 0 0 0,12-3 0 15,-12 3 0-15,0 0 0 0,0 0 0 16,17 0 0-16,-17 0 1 0,0 0-1 16,0 0 1-16,15-5-1 0,-15 5-2 15,0 0 1-15,9-1 2 0,-9 1 1 0,14-3-2 16,-14 3-2-16,0 0 2 0,14-3-2 16,-14 3 2-16,12-2 0 0,-12 2 0 0,16-3-4 15,-16 3-1-15,18 0 1 0,-18 0-1 16,16-3 1-16,-16 3-1 0,21-2 4 15,-12 0-2-15,-9 2 3 0,23 0-1 0,-10-2 0 16,-13 2-4-16,20-3 7 16,-6 0-3-16,-14 3-1 0,20 0-3 0,-10-4 4 15,2 3-3-15,-12 1 2 0,22-3 1 16,-22 3 1 0,20-2 1-16,-20 2 1 15,18-2-5-15,-18 2 4 0,26-2-8 0,-18 2 1 16,-8 0 1-16,26 0 1 0,-14-4-1 15,3 4-1-15,-15 0-1 16,31 0 1-16,-18 0-1 0,3 0 2 16,1 0 1-1,-1 4 1 1,-1-4-1 0,-3 0 2-16,3 0-3 15,-3 2 4-15,2-2-4 0,-2 0 2 16,-12 0 0-16,22 0 2 0,-12 0-6 15,-10 0 1-15,16 0-1 0,-16 0 2 0,12 0-1 0,-12 0 0 16,15 0-1-16,-15 0 2 0,0 0-1 0,17 0-2 0,-17 0 7 31,0 0-1-31,0 0-3 0,0 0 1 0,0 0 0 0,16-6 3 16,-16 6-5-16,0 0 2 0,0 0 3 0,7-7 3 0,-7 7-5 16,0 0 2-16,0 0-2 0,0 0 2 0,-13-23-2 0,13 23 4 0,-15-10 0 0,15 10-3 15,-9-11 2-15,-2 3 0 0,11 8-1 0,-12-13 1 0,1 6 3 0,5-1 0 16,6 8-1-16,-15-13 2 0,14 6 3 15,-6-1 2-15,7 8-2 32,-11-12-1-32,6 4-1 0,5 8 3 0,-8-9-3 0,8 9 3 0,-7-11 2 15,7 11-3-15,-6-9-4 0,6 9 2 16,-6-10-1-16,6 10 1 0,-9-10 0 0,9 10-1 16,-5-10 1-16,5 10 1 0,-7-10-3 0,7 10 2 0,-11-8-5 0,11 8 4 15,-5-10-4-15,5 10 1 0,-11-10-1 16,11 10 5-1,-10-8-6-15,10 8 0 16,0 0 1-16,-10-11 0 0,10 11 2 0,0 0-2 0,-9-4 0 0,9 4 4 0,0 0-1 0,0 0 2 16,-8-9 0-16,8 9-1 0,0 0 1 0,0 0-2 0,0 0 3 0,0 0-2 15,-7-8 3-15,7 8 0 0,0 0-3 16,0 0 3-16,0 0 1 0,0 0-5 16,0 0 2-16,0 0-3 0,0 0-2 15,0 0 5-15,0 0-3 0,0 0 4 16,0 0-3-16,0 0 2 0,0 0-1 0,0 0 0 15,40 17 0-15,-32-13-4 0,3 3 3 16,-3-1-1-16,3 2 0 0,-1-4-2 16,0 7 0-16,0-3 2 15,1 3-1 1,1-2-2-16,-1-1 1 16,-1 4 1-1,2-3-1-15,-1-2 6 16,1 6-5-16,3-2 0 15,-3 1 0-15,2-1-1 0,-2 1 1 0,-1-4 1 16,1 2-4-16,-1-3 3 16,-1 4 0-16,1-5 1 15,-2 2-3-15,-2 0 1 0,0-4 0 16,1 3-1 0,-2-2 4-16,-6-5-3 15,10 11 0-15,-8-6-1 0,-2-5 2 0,0 12 0 0,0-12-1 16,4 14 1-16,-4-14-2 0,-6 12 4 0,-2-4 0 0,8-8 5 15,-12 12-3-15,1-6 1 0,0 0-4 16,-1 2 1-16,-2 0-1 16,-5-2 0-16,-1 2-2 15,-3 0 2 1,-2-1 1 0,6 4-1-16,-6-5 2 15,2 2-2-15,1 3 0 16,2-4 2-1,1 3-2-15,-2-3-3 0,1 1 2 16,2-1 2-16,6-2-4 16,-2 0 1-16,4-1 2 15,-3 2-4-15,2-1 5 16,3-1-2-16,8-4 7 0,-14 7 1 0,14-7-2 16,-14 4 1-16,14-4 0 15,-10 4-6-15,10-4 3 0,0 0-1 0,-8 4 0 0,8-4-3 16,0 0 2-16,0 0-5 0,0 0-4 0,-15 2-3 0,15-2-6 15,0 0-8-15,0 0-11 0,0 0-7 0,0 0-14 0,0 0-86 0,0 0 48 0</inkml:trace>
  <inkml:trace contextRef="#ctx0" brushRef="#br0" timeOffset="153758.56">24158 13030 335 0,'0'0'-33'0,"-4"16"8"16,4-6 3-16,-3 4 4 0,-1-2 3 0,4 4 2 16,-4-2 3-16,2 1-1 0,-2 4 3 15,4 5 3-15,-2-4 3 0,-2 5 0 0,4-2 2 16,0 2 2-16,0 0-1 0,-4 2 1 15,8 0 4-15,-4 2 2 0,0-1-1 16,0 3 2-16,0-2 0 0,0-1-5 16,0 3 5-16,4-2-2 0,-8 0 2 0,4 2-4 15,-4-3 2-15,4 0 1 0,-2-1-2 16,2-2 1-16,0-1 1 0,-4 1-3 16,4-2 1-16,0 0-3 0,0-6-2 0,0 0 1 15,0 2 4-15,0-6-1 0,0 3-4 16,0-1 3-16,0-2-3 0,0-3 5 15,0 2-7-15,0-12 1 0,0 21-1 16,0-13 2-16,-3 3 1 0,3-11 0 0,0 16-1 16,0-16 3-16,0 12-4 0,0-12 2 15,3 12-2-15,-3-12 2 0,0 8-1 16,0-8-1-16,0 10 2 0,0-10-2 16,0 0 1-16,0 10-1 0,0-10 2 0,0 0 0 15,4 8 1-15,-4-8 0 0,0 0 1 16,0 0-4-16,0 0 3 0,0 0 3 15,0 0-6-15,0 0 0 0,0 0-2 16,0 0 1-16,2-34 1 0,2 25 1 0,-4 9-3 16,0-20 3-16,0 7-3 0,0 1 2 31,4-3 0-31,-2 2 0 0,-2-2 0 16,4 0-4-16,2-2 4 0,-2-3 0 15,3-1 0-15,-2 1-6 0,1-2 1 16,-1-3 0-1,2-4 1-15,-1-2 0 16,2 2-2-16,-2-5 0 16,-4 1 1-1,2 1 1-15,3 3-4 16,-3-3 1-16,-4 2-2 0,4 4 1 16,-4-1 0-1,1 2 3-15,-1-2 0 16,0 3-2-16,0 1 2 0,0 5 0 15,0-2-1-15,6 4 6 0,-6-2-4 16,0 4 1 0,-6-1 1-16,6-1 1 0,-1 1-5 0,1 1 3 15,0-1 2-15,-4 2 0 16,0 1-1-16,1-2-2 16,-1 2 3-16,0 2-1 0,2-2 3 15,2 12 3-15,-4-18-6 0,4 18 0 0,-2-17 0 0,2 17 2 16,-4-12 0-16,4 12 0 0,-4-12 2 0,4 12-2 15,0 0 0 1,-2-13 0-16,2 13 2 0,0 0-2 0,0-12-1 0,0 12 1 0,0 0 3 16,2-11-1-16,-2 11 0 15,0 0-1-15,0 0-2 0,0 0 3 0,-2-19 1 0,2 19-2 0,0 0-1 16,2-9 2-16,-2 9-2 0,0 0 2 0,0 0-1 0,0-15 2 0,0 15 0 16,0 0-3-16,4-8 1 0,-4 8 4 15,0 0-2-15,0 0-1 0,0 0 3 0,0-12-1 0,0 12-4 0,0 0 0 16,0 0 2-16,0 0 2 0,4-9-3 0,-4 9-2 15,0 0 2-15,0 0 0 0,0 0-2 0,0 0-2 0,0 0 3 16,0 0 1-16,0 0-4 0,0 0 3 0,0 0-1 0,0 0 0 0,0 0-1 16,0 0 2-16,0 0 2 0,0 0-1 0,0 0-2 0,0 0 1 0,0 0 0 0,0 0 0 0,-10 35 1 0,6-26 2 15,4 4-2-15,0-1 0 0,-3 3 0 32,3 1 2-32,0 4-4 15,3-3 2 1,-3 6 1-1,0 0-4-15,4 2 3 16,-4-1 1-16,2 1 0 16,-2 2-1-16,4 1-1 15,0 0 4-15,-4-1 0 16,2 2-2 0,-4-1 4-1,2-4-5 1,2 8 0-16,-4-8 1 0,2 1 0 15,-4-1 0-15,0 3 0 16,4-4-2-16,-2 1 3 0,-2-2-3 0,-3 2 3 16,3 0 2-1,3-1-6-15,-5 0 4 16,2-5-1 0,4 5 1-16,-1-3-3 0,-3 1 3 15,4-3-4-15,-3-4 3 0,3-2-1 16,-4 2 1-16,4-2 1 0,0-3-2 0,-4 2 3 0,4-11-2 15,-2 17 3-15,2-17-2 0,-4 12-2 16,4-12 0-16,0 13 2 0,0-13-2 0,0 10 2 0,0-10-4 16,0 0 0-16,-2 10 1 0,2-10-4 15,0 0-1-15,0 0-1 16,0 0-2-16,0 12 1 0,0-12-4 0,0 0-3 0,0 0-2 0,0 0-4 0,0 0 1 16,0 0-3-16,0 0-2 0,0 0-41 0,0 0 22 0</inkml:trace>
  <inkml:trace contextRef="#ctx0" brushRef="#br0" timeOffset="156248.93">20954 15864 164 0,'0'0'-5'0,"0"0"2"0,0 0 0 15,0 0 7-15,0 0 2 0,0 0 6 16,0 0 2-16,31 11 3 0,-31-11 23 16,26-3-7-16,-7 3 4 0,6 0-4 15,-2 0 2-15,14 0 5 0,-2 0 0 0,6 0 0 16,9 0-1-16,-1 0 13 0,6 3 2 15,-2-3-2-15,3 0 4 0,-3 0-5 16,3 3 0-16,-6-3-9 0,-2 2 0 16,-4-2-9-16,-8 0 5 0,1 2-1 0,-8-4-15 15,-2 4 5-15,-6-2-24 0,2 0-12 16,-7 0-5-16,-5 0-26 0,1 2-26 16,-12-2-29-16,0 0-45 0,0 0-112 0,6 6 229 15</inkml:trace>
  <inkml:trace contextRef="#ctx0" brushRef="#br0" timeOffset="171863.64">11745 13238 272 0,'-7'-6'36'0,"7"6"-10"0,-12-10-12 15,12 10-5-15,-8-7 5 0,8 7 4 0,-8-11 2 16,8 11 3-16,-11-6 0 0,11 6-5 15,0 0 1-15,-10-8-3 0,10 8 1 16,0 0-3-16,-6-8-1 0,6 8 1 16,0 0-2-16,0 0-2 0,-9-8 0 15,9 8-2-15,0 0 2 0,0 0-1 16,0 0 1-16,0 0-5 0,44 8 3 16,-24-8-4-16,8 5-2 0,-1-2 2 15,1 2-1-15,0-2 2 16,2-2-6-16,-3 4-3 0,0-2-7 15,-1 0-14 1,-3 2-5-16,-2-2-12 0,-5-1-21 16,3 0-104-1,-4 3 57-15</inkml:trace>
  <inkml:trace contextRef="#ctx0" brushRef="#br0" timeOffset="172539.89">12658 13151 406 0,'-12'-7'-30'0,"12"7"5"0,-11-6 7 0,11 6 12 0,-5-8 3 16,5 8 5-16,0 0 0 0,-15-14 3 15,15 14-1-15,0 0 2 0,-2-8-3 0,2 8-1 16,0 0 3-16,0 0-2 0,0 0 0 15,0 0-1-15,0 0 0 0,0 0 3 16,0 0-4-16,44 14 2 0,-36-6 0 16,6 0 1-16,-2 4-3 140,-1 1 3-140,0 0-3 0,-6 3-1 0,6-1 6 0,-7 5-4 0,-2-1 2 0,-4 5-2 0,-2-2-3 16,0 4 1-16,-8-2-3 0,1-3 3 0,-6 4 1 0,1 1-1 0,-4-2-1 0,1 1 2 16,-2-6 2-16,1 1-3 0,2-4 0 0,2-2 0 0,3-2 8 15,0 2-3-15,2-5 7 0,4 0-1 0,2-3 1 0,0 2 0 0,5-8-1 0,0 0-3 16,10 9 2-16,-10-9-5 0,22 5 1 0,-10-5-1 0,9 0 1 15,-5 0-1-15,0 0 4 16,5-2-12 0,-1 2-8-16,-1 0-5 15,2 0-7-15,-1 0-7 16,-2 0-14 0,-2 2-12-1,0-2-60-15,-3 0 39 16</inkml:trace>
  <inkml:trace contextRef="#ctx0" brushRef="#br0" timeOffset="172893.48">13173 13335 297 0,'2'-11'-13'0,"-2"11"3"0,4-14 9 0,-4 14 3 0,0-14 2 0,0 14 7 0,0-14-4 16,0 14 2-16,-10-11 6 0,4 3-7 15,6 8 4-15,-17-8-5 0,2 4 4 16,15 4-2-16,-26-1-1 0,14-3 8 0,12 4-4 15,-34 5-6-15,18 0 1 0,2 2 0 16,-8 1 1-16,4 3 0 0,2 2 2 47,0-1 0-47,1 3-2 0,2-2-2 0,3 3 3 0,4 0 0 16,-1-1-3-16,7-1 0 0,0 2 0 0,3-4-1 0,7 6 0 0,0-2 0 0,7-4 0 0,-1 2-1 0,7-2 0 15,-1-1-3-15,5 0 4 0,-2-2-1 16,2-1-2-16,2-3 0 0,-2-1 5 15,-4-1-7-15,2-3 1 0,-6-3 2 0,1 1 1 16,-3-5-3-16,-1-4 3 0,-4 1-4 16,3-2-1-16,-9-3 0 0,-2 0 4 15,-4 1-8-15,0-4 4 0,-6 0-6 0,-2-1-1 16,1 4-3-16,-5 1 4 0,1-1-3 16,-3 3-10-16,2 0-2 0,0 1-3 15,1 5-8-15,-4-5-9 0,6 6-15 16,0-2-54-16,-1-1 38 0</inkml:trace>
  <inkml:trace contextRef="#ctx0" brushRef="#br0" timeOffset="173311.5">13909 13199 291 0,'13'-4'-3'0,"-4"-1"1"16,5-1 3-16,-6 4-1 0,-8 2-1 0,16-8 8 16,-12 4 2-16,-4 4 4 0,0 0-1 15,0 0 7-15,0 0 1 0,0 0 1 16,0 0 0-16,0 0-1 0,-43 22-2 15,22-15 0-15,-6 6-1 0,0-1-2 0,-2 2-2 16,2-2 2-16,-3 1-7 0,0 0-1 16,5-1-5 46,-2-1-4-62,9 2-3 16,-2-3-3-16,1 0-8 0,4-2-3 0,-1-1-2 0,6 1-4 0,2-4-7 15,-6 0-14-15,9 3-79 0,5-7 42 0</inkml:trace>
  <inkml:trace contextRef="#ctx0" brushRef="#br0" timeOffset="173462.48">13631 13198 334 0,'6'-11'-2'0,"-6"11"6"0,0 0 0 0,5-13 8 16,-5 13 12-16,0-11-5 0,0 11-4 15,3-8-1-15,-3 8-1 0,0 0-1 16,4-11-9-16,-4 11-11 0,0 0-15 16,8-6-14-16,-8 6-10 0,0 0-68 0,0 0 39 15</inkml:trace>
  <inkml:trace contextRef="#ctx0" brushRef="#br0" timeOffset="173704.81">13859 13467 315 0,'0'17'7'0,"0"-17"4"16,-4 12-3-16,4-12 4 0,0 11 8 0,0-11 4 16,0 0 7-16,-4 11-4 0,4-11-3 15,0 0-2-15,0 0-11 0,4 10-11 0,-4-10-20 16,0 0-24-16,0 12-32 15,0-12-51-15,0 0 43 0</inkml:trace>
  <inkml:trace contextRef="#ctx0" brushRef="#br0" timeOffset="180916.54">19775 13350 302 0,'0'0'-28'0,"15"0"7"0,-15 0-1 0,0 0 4 16,0 0-2-16,0 0 3 0,20 0 1 0,-20 0 2 16,0 0 2-16,0 0 1 0,0 0 2 15,15 0-1-15,-15 0-1 0,0 0 5 16,0 0 3-16,0 0-2 0,0 0 0 15,13 0 2-15,-13 0 0 0,0 0 0 0,0 0 2 16,13-3-1-16,-13 3 2 0,0 0 2 16,24-3-1-16,-24 3 1 0,12 0 3 15,-12 0 2-15,15-2 2 0,-15 2-1 16,16-2 0 15,-16 2 2-31,11-2 0 0,-11 2 1 0,16-3-3 0,-16 3 1 16,10-5 1-16,-10 5-4 0,12-6 1 0,-12 6 3 0,11-4-4 0,-11 4-2 15,0 0 3-15,12-8-5 0,-12 8 4 16,11-5-1-16,-11 5-3 0,12-5 2 16,-12 5-1-16,10-6 1 0,-10 6-3 15,8-1 0-15,-8 1-1 16,0 0 3-16,18-8-2 0,-18 8 2 0,0 0-3 0,5-3 0 0,-5 3-2 16,0 0 0-16,0 0 3 0,17-4 0 0,-17 4-1 15,0 0 0-15,0 0 1 16,0 0-1-16,11-4-1 0,-11 4 3 15,0 0-4-15,0 0 2 0,17-2 0 16,-17 2 2 0,10-3 0-16,-10 3-2 0,0 0 2 0,18 0-2 0,-18 0 0 15,0 0 3-15,12-1-3 0,-12 1 2 16,0 0 1-16,0 0-1 0,19-3 2 0,-19 3 0 16,0 0 2-16,0 0-3 15,0 0-3-15,0 0 2 0,12-4 1 0,-12 4-2 0,0 0 0 0,0 0 1 16,7-8 0-16,-7 8-2 31,0 0-2-31,8-5 4 0,-8 5 0 0,0 0-3 0,16-6 4 16,-16 6-2-16,0 0-2 0,6-6 1 0,-6 6 0 0,0 0 0 15,8-8-4-15,-8 8 6 0,0 0-3 0,14-8 3 0,-14 8-2 32,0 0 3-32,5-10-1 0,-5 10-1 0,0 0-1 0,4-5 0 0,-4 5 1 15,0 0-3-15,9-8 1 0,-9 8 2 16,0 0 0-16,0 0 0 0,0 0-1 0,10-4 2 0,-10 4-1 15,0 0-3-15,0 0 1 0,0 0 1 0,0 0-1 16,0 0 7-16,0 0-9 0,4-8 2 16,-4 8 4-16,0 0-2 0,0 0-3 15,0 0 3-15,0 0-2 0,0 0 4 0,0 0-2 16,0 0-2-16,9-7 2 0,-9 7 0 16,0 0-1-16,0 0 0 0,0 0-2 15,0 0 2-15,0 0 2 0,0 0 3 16,0 0 0-16,0 0-4 0,0 0-1 0,4-10 2 15,-4 10-3-15,0 0 0 16,0 0 3-16,9-7 0 0,-9 7 1 16,0 0-1-16,6-8 0 0,-6 8-2 15,0 0 0 1,12-9 0-16,-12 9 0 0,0 0 2 0,6-7-2 0,-6 7 3 16,8-5 0-16,-8 5 1 0,0 0-2 0,4-7-1 0,-4 7 4 15,8-7-5-15,-8 7 1 0,0 0 1 0,12-5 0 16,-12 5-2-16,0 0-1 0,7-8 8 15,-7 8-7-15,0 0 0 0,12-8-1 16,-12 8 1-16,8-7 1 0,-8 7-3 0,11-8 4 16,-11 8-1-16,6-8-2 0,-6 8 1 15,8-6 0-15,-8 6 1 0,18-7-5 16,-18 7 6-16,9-8-3 0,-9 8 1 16,8-9 5-16,-8 9-3 0,9-7 0 0,-9 7 0 15,0 0-2-15,8-9 1 0,-8 9 0 16,11-8 0-16,-11 8 1 15,8-6 1-15,-8 6-2 16,5-8-3-16,-5 8 4 16,0 0-2-16,6-9 1 0,2 5 0 0,-8 4-3 15,5-8 3-15,-5 8 3 0,11-11-2 0,-5 7 0 0,-6 4 0 0,15-9-1 16,-11 4 4-16,-4 5-4 0,12-8 1 0,-12 8 1 31,12-11 3-31,-5 6-4 0,-7 5-1 0,12-7 5 0,-12 7-4 16,9-8-1-16,-9 8 3 0,13-11-1 0,-13 11 0 0,11-4-6 15,-11 4 4-15,4-8-1 0,-4 8 2 0,15-9 0 16,-15 9-2-16,8-7 1 0,0 3-4 16,-8 4 6-16,10-9-1 0,-3 5-2 0,-7 4 2 15,15-8 1-15,-15 8-2 0,9-9-1 16,0 5 5-16,-9 4-1 0,10-7 0 16,-10 7-2-16,9-8-1 0,-9 8 2 15,12-11-1-15,-8 7 2 0,-4 4-2 0,11-10 1 16,-11 10 3-16,12-7-4 0,-6 0 0 15,-6 7-2-15,8-6 2 0,-8 6-2 16,16-11 3-16,-9 7-3 0,-7 4 0 16,12-4 0-16,-5-3 1 0,-7 7 1 0,10-9 1 15,-10 9-3-15,15-5-1 0,-15 5 2 16,12-7 5-16,-12 7-1 0,11-5 1 0,-11 5-3 16,9-6 1-16,-9 6-1 0,7-5 3 15,-7 5 0-15,10-7 0 0,-10 7-3 16,0 0 0-16,12-8 2 0,-12 8-3 15,11-5 0-15,-11 5 1 0,0 0 2 0,15-4-2 16,-15 4 2-16,8-7-3 16,-8 7-2-16,8-4 5 0,-8 4 0 0,0 0-3 15,12-4 2-15,-12 4-4 0,0 0 5 16,10-6-2-16,-10 6 1 0,0 0-3 0,7-7 1 16,-7 7 0-16,0 0-2 0,0 0 2 15,16-4-1-15,-16 4 1 0,0 0-3 16,11-7 3-16,-11 7-1 15,0 0 1-15,10-5-6 0,-10 5 4 16,6-5 3-16,-6 5-4 0,0 0 1 0,14-4-2 0,-14 4 3 31,8-4 0-31,-8 4-1 0,0 0 0 0,11-6 1 0,-11 6-3 0,11-2 2 16,-11 2 2-16,0 0-1 0,10-6-1 0,-10 6 0 31,0 0 4-31,0 0-4 0,0 0 1 0,0 0-3 0,12-5 6 0,-12 5-4 16,0 0-2-16,0 0 1 0,11-4-1 0,-11 4 2 15,0 0 2-15,0 0-5 0,9-5 2 16,-9 5 1-16,0 0 1 0,11-6-2 0,-11 6-3 16,0 0 2-16,0 0 4 0,11-5-1 15,-11 5-1-15,0 0 1 0,0 0 1 16,12-8 0-16,-12 8-2 0,0 0 3 16,14-7-3-16,-14 7 2 0,0 0-4 15,11-4 1-15,-11 4 2 0,4-6-3 0,-4 6 2 16,0 0-1-16,15-7-1 0,-15 7 2 15,10-4 2-15,-10 4-1 16,6-7-3-16,-6 7 2 0,14-6 1 0,-14 6-1 0,8-6 3 16,-8 6-6-1,8-6 1-15,-8 6 4 0,14-8-6 0,-14 8 7 16,14-8-3-16,-14 8 2 0,8-6-3 0,-2 2-1 16,-6 4 3-16,14-8 0 0,-14 8-4 15,14-8 0-15,-14 8 5 16,13-4-6-16,-6-1 1 15,-7 5 3-15,14-5 3 0,-7-1-2 16,-7 6-3-16,9-6-1 0,-9 6 2 16,14-7 1-16,-9 3 0 15,-5 4 2-15,11-8 0 0,-11 8-3 0,14-7 3 0,-14 7 0 0,8-6 0 16,-8 6-4-16,15-8 1 0,-15 8-3 0,12-6 4 0,-3 1-2 16,-9 5 3-16,12-7-2 0,-12 7 0 15,15-5-1-15,-15 5 0 16,8-8 0-16,-8 8 4 15,11-8-4-15,-11 8 5 0,9-4-1 0,-9 4 0 16,15-7-1-16,-15 7-4 0,6-9 3 0,-6 9 3 16,12-8-4-16,-12 8 0 0,15-7 2 0,-8 2-3 15,-7 5 0-15,12-7 2 0,-12 7-2 0,10-6 5 0,-4-1-4 16,-6 7-1 0,14-7 1-16,-14 7 1 15,11-8 3-15,-11 8-6 0,12-8 3 16,-12 8 0-16,11-4-2 0,-11 4 1 15,6-8 1-15,-6 8 1 0,10-5-1 0,-10 5 2 0,5-7-2 16,-5 7 0-16,0 0-1 0,9-10 1 0,-9 10 3 0,7-4 0 0,-7 4-1 16,7-7-4-16,-7 7 2 0,0 0 0 15,5-11 6-15,-5 11-5 0,0 0 1 16,7-10-3-16,-7 10 3 16,8-8-5-16,-8 8 3 15,6-7-4-15,-6 7 9 0,6-8-5 0,-6 8-1 16,6-11-2-16,-6 11 2 0,11-9 0 0,-11 9-1 0,4-11 2 0,-4 11 2 15,12-6-1-15,-5 0 0 0,-7 6-4 0,8-6 3 16,-8 6 0-16,10-7-1 0,-10 7-1 16,8-8-1-16,-8 8 1 31,0 0 2-31,8-9 0 0,-8 9 0 0,8-7 1 0,-8 7-2 0,0 0 3 16,11-4-2-16,-11 4-1 0,0 0 4 0,8-8-2 0,-8 8-4 15,0 0 0-15,9-5 1 0,-9 5-1 16,0 0-2-16,10-8 3 0,-10 8-1 15,10-6-3-15,-10 6 5 16,0 0 1-16,16-4-3 0,-16 4 3 16,0 0 2-16,15-5-7 0,-15 5 3 0,0 0 2 15,9-4 1-15,-9 4 0 0,0 0 2 0,14-4-3 0,-14 4-1 16,0 0 0-16,0 0 0 0,10-4 4 16,-10 4-2-16,0 0-2 0,0 0 0 0,12-5-1 15,-12 5 1-15,0 0 0 0,11-6-3 16,-11 6 4-16,0 0 0 0,11-5-1 15,-11 5 0 1,0 0 0-16,10-4 1 0,-10 4 1 16,0 0-2-16,0 0 4 0,12-4-6 0,-12 4 1 15,0 0 3-15,0 0 0 0,0 0-2 0,11-8-2 0,-11 8 8 16,0 0-6-16,5-5 2 0,-5 5 0 16,0 0 0-16,0 0-4 0,0 0 5 0,0 0-4 15,11-8 0-15,-11 8 1 0,0 0 2 16,0 0-3-16,0 0-1 0,11-4 3 15,-11 4 1-15,0 0 1 0,0 0-3 0,10-7 0 16,-10 7 3-16,0 0-3 0,0 0 2 16,0 0-3-16,6-7-1 0,-6 7 4 15,0 0-1-15,0 0 1 0,13-5-5 0,-13 5 7 16,0 0-5-16,0 0 1 0,8-7 1 16,-8 7 0-16,0 0 1 0,0 0-1 15,0 0-1-15,5-5 0 0,-5 5 0 16,0 0 1-16,0 0 0 0,0 0-1 0,0 0 0 15,14-5-1-15,-14 5 6 0,0 0-4 0,0 0-3 16,0 0 2-16,14-3 3 0,-14 3-4 16,0 0 2-16,0 0 2 0,0 0-2 15,12-4-2-15,-12 4 2 0,0 0-1 16,0 0 2-16,0 0-3 0,11-7 2 16,-11 7 1-16,0 0 2 0,0 0-5 0,0 0 0 15,12-4 2-15,-12 4-3 0,0 0 5 16,0 0 1-16,0 0-3 0,11-4 2 15,-11 4-4 1,0 0 3-16,0 0 2 0,9-6-4 0,-9 6 0 0,0 0-1 0,0 0 5 16,0 0-4-16,15-4-1 0,-15 4 1 15,0 0 2-15,0 0-1 0,6-7-2 16,-6 7 4-16,0 0-6 0,0 0-4 0,0 0-7 16,0 0-3-16,0 0-6 0,0 0-5 15,16 0-2-15,-16 0 2 0,0 0 0 16,0 0-4-16,0 0-3 0,0 0-56 0,18 4 31 15</inkml:trace>
  <inkml:trace contextRef="#ctx0" brushRef="#br0" timeOffset="183084.84">21905 12040 226 0,'0'0'-19'0,"0"0"5"0,0-10 3 0,0 10 2 16,0 0-4-16,16-3 4 0,-16 3 2 16,0 0 1-16,22-3 7 0,-22 3-1 15,22-5 3-15,-12 2 2 0,-4 1 3 0,11 0 4 16,-8-3 0-16,5 0-1 0,0 2 1 15,-4-5 3-15,3 4-3 0,-1-1-3 16,3-1 1-16,-5 0 2 0,2-1 1 0,-1-1-2 16,1-1-2-16,3 2-2 15,-3-1 4-15,2 1-2 0,-2-1-1 0,3 0 1 16,-3 2-5-16,5-5 3 0,-2 4 0 16,1-3-3-16,-5-1 1 0,7-1-3 0,-3 3 2 15,1-3-1-15,0 1 0 0,-5-1 0 16,6 1-1-16,-8-1 1 0,10-1-2 0,-2 5 0 15,-2-4-1-15,2 0 2 0,-2 3-3 16,2-2-1-16,-1 0 1 0,-1 2 0 16,0-2 5-16,3 3-3 0,-6-1-1 15,0 1 2-15,3 0-1 0,-2-1-2 0,-3 2 4 16,-1-2-3-16,4 1 4 0,-3 2-2 16,2-4 1-16,-2 3-1 0,0-1 0 15,0 1 0-15,1 3-2 0,1-5 2 16,-1 1 1-16,1 1-2 0,-2 1 0 15,1-2 1-15,1 4-1 0,-4-4 2 0,9 2-3 16,-9 1 3-16,3 0-1 0,-3-3-2 0,0 4-1 16,3-2 4-16,-11 6-1 0,16-8 0 15,-16 8-5-15,17-6 4 0,-9 0-2 16,-3 1 2-16,-5 5-1 0,19-8-2 16,-10 4 4-16,-3 0-2 0,4-1 1 0,-10 5-1 15,16-8-1-15,-5 5-1 0,-11 3 2 16,17-8 1-16,-7 7-1 0,-10 1 1 15,18-6-1-15,-10 1 0 0,-8 5-1 0,23-7 0 16,-18 3-1-16,-5 4 4 0,19-4 0 16,-19 4-2-16,12-5 1 0,-12 5 0 15,19-5-3-15,-19 5 2 0,8-6 0 0,-8 6 3 16,14-4-4-16,-14 4 1 0,0 0-2 16,16-4 1-16,-16 4-2 0,11-6 2 15,-11 6 1-15,11-6-2 0,-11 6 1 16,8-5 3-16,-8 5-2 0,14 0 2 0,-14 0-4 15,11-7 2-15,-11 7 0 0,9-5 2 16,-9 5-2-16,0 0 2 0,18-4-6 16,-18 4 3-16,8-5 2 0,-8 5-6 15,14-3 3-15,-14 3 4 0,15-5-4 0,-15 5 1 16,19-3 1-16,-19 3 0 0,16-4-3 16,-16 4 4-16,16-3-3 0,-10-2 2 0,-6 5 0 15,16-3 3-15,-16 3-2 0,15-4-2 16,-15 4 0-16,11-4 2 0,-11 4-1 15,12-4-2-15,-12 4 1 0,0 0 0 0,17-5 3 16,-17 5-3-16,15-1 4 0,-15 1-2 16,9-4-1-16,-9 4 0 0,0 0 3 15,17-3-3-15,-17 3-4 0,8-3 4 16,-8 3 0-16,0 0 1 0,15-1-1 0,-15 1-1 16,0 0 1-16,12-3-4 0,-12 3 5 15,0 0-1-15,15-2 0 0,-15 2-2 16,12-2 4-16,-12 2-2 0,0 0 2 0,14-6-1 15,-14 6-4-15,0 0 3 0,0 0-2 16,18 0 1-16,-18 0 1 0,0 0-1 16,0 0 1-16,16 0 0 0,-16 0 0 0,0 0 1 15,0 0-2-15,0 0 1 0,16 0-1 16,-16 0 0-16,0 0 0 0,0 0 2 16,0 0-3-16,0 0-1 0,17 0 1 0,-17 0 0 15,0 0-2-15,0 0 1 0,12 2 3 16,-12-2 0-16,0 0-2 0,15 0 3 15,-15 0-3-15,0 0 2 0,12 4-1 16,-12-4-1-16,10 2 2 0,-10-2-1 0,0 0-3 16,16 2 3-16,-16-2 0 0,0 0-1 15,15 0 3-15,-15 0 1 0,0 0-4 16,8 3 1-16,-8-3 1 0,0 0 0 16,0 0-1-16,19 4 3 0,-13-1-3 0,-6-3 1 15,11 5 1-15,-11-5-1 0,8 3-1 16,-8-3-1-16,11 4 2 0,-11-4 0 0,9 2-2 15,-9-2 1-15,0 0-3 0,0 0-3 16,15 4 5-16,-15-4-7 0,0 0-4 16,0 0-3-16,8 2-6 0,-8-2-7 15,0 0-7-15,9 5-43 0,-9-5 26 16</inkml:trace>
  <inkml:trace contextRef="#ctx0" brushRef="#br0" timeOffset="191120.37">23245 10342 9 0,'9'-6'8'0,"-9"6"-8"0,0 0 0 0,0 0 0 0,0 0 0 16,0 0 1-16,0 0-1 0,0 0 0 16,0 0 2-16,0 0 0 0,0 0-5 15</inkml:trace>
  <inkml:trace contextRef="#ctx0" brushRef="#br0" timeOffset="191824.67">23254 10336 24 0,'0'0'0'0,"0"0"4"16,0 0-5-16,0 0 6 0,0 0 0 15,11-5 0-15,-11 5 6 0,0 0-1 16,0 0 1-16,0 0-3 0,0 0 0 0,0 0 5 16,0 0-7-16,0 0 0 0,0 0 1 15,0 0-2-15,0 0 3 0,0 0-1 16,0 0-5-16,0 0 2 0,0 0 0 16,0 0-3-16,0 0 0 0,0 0 2 15,0 0-1-15,0 0 0 0,0 0 0 0,0 0-1 16,0 0-1-16,0 0 2 0,0 0 0 15,0 0 0-15,0 0 1 0,0 0-1 16,0 0 0-16,0 0-2 0,0 0 1 16,0 0 0-16,0 0 1 0,10-4 0 0,-10 4-2 15,0 0 2-15,0 0-3 0,0 0 2 0,0 0 1 16,0 0-1-16,0 0-1 0,6-8 0 16,-6 8 0-16,0 0 0 0,0 0 3 15,0 0-3-15,0 0 1 0,0 0-3 16,0 0 1-16,0 0-1 0,0 0 3 15,0 0-1-15,0 0-2 0,0 0 0 0,10-7 4 16,-10 7-2-16,0 0 0 0,0 0 0 16,0 0 0-16,0 0 0 0,0 0 0 15,0 0-2-15,0 0 0 0,0 0 0 0,0 0 6 16,0 0-6-16,0 0 1 0,0 0 2 16,0 0 1-16,0 0-2 0,0 0 0 15,0 0-1-15,0 0 4 0,0 0-3 0,0 0-1 16,0 0-1-16,0 0 3 15,0 0-3-15,0 0 2 0,0 0 0 0,0 0 2 16,0 0-4-16,0 0 2 0,0 0-3 0,0 0-1 16,0 0 4-16,0 0-2 0,0 0 2 15,0 0-2-15,0 0 2 0,0 0 2 16,0 0-5-16,0 0 1 0,0 0 2 16,0 0 0-16,0 0-2 0,0 0 4 0,0 0-3 15,0 0 1-15,0 0-1 0,0 0 0 16,0 0 2-16,0 0-1 0,0 0-2 15,0 0 1-15,0 0 1 0,0 0-1 0,0 0-1 16,0 0 5-16,0 0-2 0,0 0-1 16,0 0 2-16,0 0-3 0,0 0-2 15,0 0 2-15,0 0 0 0,0 0 1 16,0 0-1-16,0 0 4 0,0 0-3 0,-26 18 2 16,26-18-2-16,0 0 1 0,0 0 1 15,0 0 0-15,0 0 3 0,0 0-2 16,0 0-3-16,0 0 1 0,0 0 1 0,0 0-1 15,0 0 0-15,0 0 3 0,0 0-4 16,0 0 4-16,0 0-3 0,0 0-13 16,0 0-11-16,0 0-31 0,0 0 19 0</inkml:trace>
  <inkml:trace contextRef="#ctx0" brushRef="#br0" timeOffset="194162.5">23061 10412 29 0,'-11'7'5'0,"3"4"-6"0,-3-2 4 0,-1-1 5 16,3 1-5-16,0 3-2 0,-2 0 3 16,4-4-3-16,-3 3 3 0,2-2-1 15,0 2-2-15,0-3 0 16,0 1 1-16,1-3 2 15,7-6-4-15,-11 14 4 0,3-8-2 16,8-6 1 0,-4 10 2-16,4-10 6 0,-4 8-4 0,4-8-1 15,0 0-1-15,0 0 1 0,16 4-2 0,-16-4-3 16,22 0 4-16,-10 3-4 16,4-3 1-16,2 1-1 15,5 2-2-15,1 0 1 31,-1 2 1-31,3 0 3 0,1-1-5 16,0 4 2-16,-1-1-2 16,-3 1 4-16,2 0-3 0,-6 3-1 15,1-2 0-15,-3 0 3 16,-5 5-1 0,-1-5 0-1,-6 4 1-15,1-3 1 16,-2 3-3-16,-8-1 1 15,-2 0 3-15,1-1-1 0,-6-1-1 16,-1 2 2-16,-2-2 0 0,-4 0-3 0,1-2-2 16,-4-1-6-16,5-2-2 15,-6 1-3 17,4-5-5-17,2 2-23-15,-2-1 13 0</inkml:trace>
  <inkml:trace contextRef="#ctx0" brushRef="#br0" timeOffset="194332.79">23575 10402 99 0,'23'-3'-6'0,"-7"3"-1"0,0 0 5 0,-1-1-1 0,-15 1-6 0,25-4-16 15,-10 1 9-15</inkml:trace>
  <inkml:trace contextRef="#ctx0" brushRef="#br0" timeOffset="194595.94">23565 10394 58 0</inkml:trace>
  <inkml:trace contextRef="#ctx0" brushRef="#br0" timeOffset="194788">23538 10412 57 0,'-11'7'-1'0,"5"4"5"0,0-2-2 16,-3 7 3-16,4-4 0 0,2 1 5 15,-1 5-4-15,4-4 6 0,0 4-1 16,4-1 0-16,-1 3-1 0,2 0 2 15,10-3 1-15,-2 3-2 0,0-2 0 0,6 2-3 16,2-6 0-16,2 4 5 16,2-4-4-16,-2 1-4 0,0-7 3 0,1 3-2 0,-2-3-3 15,1-3 3-15,0-1 2 16,-2-4-5-16,-1 0 2 0,-3-4 2 0,3-1-5 16,-2-6-4-16,-6 2 3 0,0-7-4 0,-2 1-1 15,-2-2-2-15,-5-3-2 0,-3 2-4 16,-3-2-5-16,-1 0-4 0,-1 0 2 15,-4 3-3-15,1-3-32 0,-7 3 18 16</inkml:trace>
  <inkml:trace contextRef="#ctx0" brushRef="#br0" timeOffset="195230.69">24141 10502 131 0,'10'2'-10'0,"2"2"4"0,3 0 4 15,2 0 3-15,-5-1-5 0,10 2 2 16,-5-2 1-16,4 0-3 0,-1 1 0 15,-2-2 3-15,0-2-1 0,1 3 1 16,-3 0 0-16,1-1-1 0,-5 1-8 16,3 0-18-16,-3-3 9 0</inkml:trace>
  <inkml:trace contextRef="#ctx0" brushRef="#br0" timeOffset="195607.6">24230 10356 68 0,'0'0'-2'0,"-7"-9"0"0,7 9-2 0,0 0 2 16,0 0-1-16,0 0 1 0,-9-5 4 15,9 5-2-15,0 0 4 0,0 0 3 16,-17 14 1-16,17-14 2 0,-10 18 1 0,8-5 0 16,-2 2 6-16,4-1-1 0,-3 6-2 15,-1 0-3-15,0 4 0 0,3-2 1 16,1 0-1 15,0-2-4-15,-6 3 5-1,6-2-7-15,0 3-9 16,0-5-7-16,0 0-15 0,0-2-36 16,0 0 21-16</inkml:trace>
  <inkml:trace contextRef="#ctx0" brushRef="#br0" timeOffset="197689.56">23069 11294 150 0,'0'0'-6'0,"0"0"2"16,0 0 2-16,5-10-1 0,-5 10 1 15,0 0 2-15,0 0-1 0,13-2-2 16,-13 2 4-16,8-6-2 0,-8 6 0 0,0 0 0 16,16-4 1-16,-16 4-1 0,11-5 3 15,1 1-3-15,-12 4 2 0,13 0-1 0,-13 0 0 16,20 0 1-16,-20 0 1 0,22-4-2 15,-22 4 2-15,22-3 1 0,-11 3 0 16,-11 0-3-16,23 0 3 0,-11 0-1 16,-12 0-1-16,24 0 0 0,-11 3 2 0,2-3-1 15,-3 0-1-15,-12 0 2 0,22 0 0 16,-11 4 0-16,-11-4-1 0,20 0 1 16,-9 0-1-16,1 0-2 0,-12 0 4 0,17 5-3 15,-8-5 0-15,-9 0-1 0,22 8 3 16,-12-4-5-16,2-2 4 0,-1 0-3 15,0 5 7-15,1-4-9 0,-2 2 5 0,0 2-3 16,0-1 0-16,1-2 3 0,1 3 0 16,-5 0-3-16,3 1 1 0,0-4 1 15,0 4 0-15,1-2-1 0,-6 1 2 0,6 2-1 16,-4 1 1-16,-2-4-1 0,2 5 2 16,1-4-3-16,-2 1 1 0,1 2-1 15,-3-3 2-15,1 4-1 0,2-2 0 0,-3 3 2 16,3-1-1-16,-2-1-1 0,0 0 1 15,1 0-4-15,-2 2 5 0,2-1-2 16,-4 0-2-16,7-3 4 0,-4 5-1 16,-2-4-1-16,1 3 0 0,3-4 0 0,-3 3 1 15,0-2-4-15,-3 2 2 0,4 0 2 16,1-2 2-16,-2-2-1 0,-2 6-1 0,4-4-1 16,-1 3 0-16,0-4 2 15,-1 6 0-15,3-4-2 0,-3 2-1 0,-1-2 2 16,1 2 3-16,1-2-2 0,-1 4 2 15,3-2-2-15,-3-3 1 0,-2 4-1 0,4-3 1 16,-1 3-3-16,-1-2 2 0,-3-3-2 16,7 2 4-16,-1 1-2 0,-4 2 1 15,5-5-3-15,-7 3 3 0,6-2-1 16,-3 2 0-16,2 0 0 0,0-2-3 0,3 2 0 16,-8-2 1-16,7 2 1 0,-1-1 1 15,0-3-4-15,-3 2 1 0,1 2 1 0,-2-4 0 16,5 3 0-16,-6-3-2 0,4 4 3 15,-2-3-1-15,2-2 2 0,2 1-2 16,-5 1 0-16,2 3 0 0,1-5-2 16,-1 2 4-16,-1 0-2 0,-1 0 2 0,5-4-3 15,-8-4 2-15,6 15 1 0,0-8 0 16,0-1-1-16,-6-6 0 0,11 14-2 16,-7-9 8-16,3-1-8 0,-7-4-1 0,5 9 4 15,-5-9-3-15,7 11-1 0,1-7 4 16,-8-4-2-16,6 11 1 0,-6-11-2 15,6 10 1-15,0-3 5 0,-6-7-5 0,8 11-2 16,-1-3 4-16,0-4-4 0,-7-4 1 16,9 13 6-16,-5-9-4 0,-4-4-2 15,7 12 0-15,-1-7 1 0,-6-5-1 16,10 12 2-16,-8-5-2 0,-2-7 2 0,8 9-2 16,-8-9-1-16,7 10 0 0,-7-10 1 15,1 10 0-15,-1-10 2 0,10 7-1 0,-5 0 1 16,-5-7 1-16,7 8-5 0,-3 1 2 15,-4-9-2-15,2 8 4 0,-2-8 1 16,8 8-3-16,-8-8-1 0,6 9 0 0,-6-9-2 16,6 7 5-16,-6-7-4 0,4 8 4 15,-4-8 4-15,0 0-7 0,7 9-1 16,-7-9 3-16,0 0 0 0,5 8-3 16,-5-8 4-16,0 0-4 0,7 7 2 15,-7-7 0-15,0 0 2 0,8 8 0 0,-8-8-4 16,3 7 4-16,-3-7-2 0,0 0 0 15,4 8 0-15,-4-8-1 0,0 0 1 0,0 0-2 16,6 8 1-16,-6-8 1 0,6 5 0 16,-6-5 0-16,0 0 1 0,4 8-2 15,-4-8-2-15,0 0 12 0,6 8-9 16,-6-8 0-16,4 9 0 0,-4-9-2 0,7 4 0 16,-7-4 4-16,0 0-1 0,5 12 0 15,-5-12 0-15,4 8-2 0,-4-8 1 0,7 8 2 16,-7-8 1-16,7 10-4 0,-7-10 0 15,5 9 5-15,-5-9-3 0,9 11-1 16,-9-11-3-16,6 13 3 0,-4-9 1 16,-2-4 0-16,8 11-3 0,-8-11 4 0,7 10-4 15,-7-10 2-15,5 7 0 0,-5-7-2 16,4 9 1-16,-4-9 4 0,7 8-3 16,-3 0 2-16,-4-8-2 0,3 7-1 0,-3-7 4 15,5 11-4-15,-5-11 0 0,5 10 2 16,-1-4-1-16,-4-6 1 0,2 10 2 15,-2-10-4-15,0 15 4 0,0-15-4 0,8 13 3 16,-8-13-1-16,2 11 1 0,2-7-1 16,-4-4 0-16,7 11-1 0,-7-11-1 15,5 4 1-15,-5-4 2 0,0 0-1 16,7 10 1-16,-7-10 1 0,0 0 2 0,4 8 1 16,-4-8 0-16,0 0 0 0,0 0 0 15,7 6 2-15,-7-6-3 0,0 0-3 0,0 0 4 16,0 0 2-16,0 0-7 15,0 0 2-15,0 0 2 0,0 0-8 0,0 0-3 16,4 12-10-16,-4-12-16 0,0 0-20 0,0 0-72 16,10 5 42-16</inkml:trace>
  <inkml:trace contextRef="#ctx0" brushRef="#br0" timeOffset="209159.72">20418 13182 13 0,'-9'-8'2'0,"9"8"15"0,0 0 1 0,-14-7 0 16,14 7 2-16,0 0-9 0,-8-4 6 16,8 4-5-16,0 0 1 0,0 0 8 15,0 0-1-15,-6-8 4 0,6 8 0 16,0 0-4-16,0 0-1 0,0 0-2 16,14-13 1-16,-14 13 1 0,14-8-2 0,-5 5-4 15,-1-1 1-15,-8 4-2 0,19-7 4 16,-2 2-5-16,-6-2 3 0,7 3-2 15,-2-1-2-15,-1 1 0 16,8-4 2-16,-1 1-1 0,-2-2-1 16,3 1-3-16,5 1 3 15,-5 1-3-15,-1-5-1 16,5 3 6-16,-4 1-5 16,3-1-3-1,-3 0 1 1,4-1 1-16,-2 5 0 15,-2-7-6-15,2 3 3 16,2-1 2-16,-5 1-5 0,1-1 5 16,-3-2-3-16,7 3 3 15,1-1-6-15,-2 1-2 32,-3-2 5-17,4 2-1-15,-5-1-2 16,5-2 2-16,0 2 0 15,-5 0 0-15,10-7-2 0,-9 4-1 16,4 1 1 0,-1 0 1-1,-3-1-2-15,4 3 4 16,-1-2-4 0,-3-2 0-16,5 5 0 15,-5 0 3-15,1-4 0 16,-2 1-3-16,1 5 1 15,4-5-3 1,-3 0 3-16,0 3-2 31,-7 0-2-31,10-1 2 16,-9 1 2 0,6 0-4-16,-1-1 7 0,0 3-6 15,-2-2-2 1,2 0 3-1,-3 2 7-15,8-2-7 32,-6 0-2-17,1 1 7 1,-3 0-4-16,3 1-5 0,2-2 0 16,-9 4 5-1,7-3-3 1,-6 0 2-16,3 1-1 15,3 0-1 1,-2 0 0-16,-2-1 2 16,-3 3 2-16,5-1-5 15,-1-2 7-15,-1 0-4 32,-3 3-3-32,-2-1 2 0,9 1 2 15,-6-3-3 1,-2 3 3-1,4 0 6-15,-3-2-6 0,-2 2-3 16,6-3 3-16,-2 3 0 16,-2-4 0-1,2 3 1-15,0 1 2 0,-5 0-7 16,6-4 2-16,-1 2 0 0,0 1 2 16,0 0 3-1,-2-1-2-15,-1 2-1 16,4-1 2-16,-1 1-4 0,-2-1 0 15,2-1 4 1,-9 4-2 0,10-4 1-16,-5 1-1 0,4 1-1 15,-6 0 4 1,2 4-2-16,-6-4 2 16,7 0-8-16,-3 0 3 0,3 3-2 0,-15 1 1 15,22-6-3-15,-7 4 2 0,-3-1-1 16,-1 2-1-1,5-3-1-15,-3 4 5 0,3-3-3 0,0 3 2 16,3 0 2-16,-2 0-2 0,-1-1 0 16,3 1 6-16,-1 0-4 15,5 0-3 1,-4 0 1-16,2 1 3 0,-1-1 2 16,-1 0-3-1,2 0 3-15,-5 3-4 0,4-3 4 16,-3 0-4-16,-1 4 1 15,6-4-4-15,-6 1-2 16,1 2 5-16,-1-1-2 16,0 0 3-1,5 2-1-15,-5-3-3 16,3 4 3 0,-2-2-3-16,3 1 2 15,-2 3 1-15,-2-6-1 16,4 4 1-16,-2-1 0 0,1 0 1 15,-2 2 0-15,-1-1 1 16,2-1 1-16,-2-1 1 31,0 2-5-31,-3-4 4 16,2 5-1-16,-3-4 3 0,2 1-5 16,-2 0 5-16,3-1-4 0,-3 4 2 0,0-5-2 15,3 6 0-15,2-6 3 16,-5 2-3-16,3 1-1 0,-3 0 1 15,5-3 0 1,-1 4 3 0,-1-2-2-16,1 1-1 15,1 0-1-15,-1 0 1 16,0-1-4-16,1 3 5 0,-2-2-3 16,4-1 5-16,-3-2-2 0,0 6-1 15,2-6 0 16,0 5 2-31,0-1-1 0,-2 0-1 16,2-1-1-16,-2 2 3 16,4-1 1-16,-3-1-3 0,-1 3-2 31,1-3-1-31,-1 0 5 16,0 1-1-1,-1 0-1-15,2 2 0 16,-1 0 2-16,-4-3 0 15,7 4 0-15,-6-3 1 16,-1 3-2-16,4-4-5 0,3 7 5 16,-2-6 2-16,-5 2-4 0,3 1 2 15,4 0 1-15,-3-2 3 32,-2 1-4-32,2-2 0 15,2 6 0-15,-6-7 2 16,2 5-3-16,-3-2 2 0,5 1 1 15,-3-4-2-15,1 4 2 0,-1-1-1 16,-1-2 1-16,-1 3 0 16,-2-3-1-1,6 1 3 1,-6-2-3-16,0 4 1 0,6-2 0 16,-4 1 2-16,-3 0-4 0,2-1 2 0,1 2 0 0,-2-1-2 15,2-2 2-15,-4 3 2 16,2 0-2-16,2-1 0 15,-3 1 1-15,1 0-2 16,-1-1 1-16,0 1 2 16,3 0-2-1,-3-2 0-15,2 2 1 0,-4 2 0 16,4-1 0-16,1-1-1 16,0 1 3-16,-2-1-2 0,2 3-3 15,-3-4 4-15,2 3-3 0,-2 1 2 16,2-3-1-16,-2 1 1 0,0-1 0 0,0 2-1 15,2-1-2-15,-3-1 4 0,2 1-4 16,-2-1 2-16,0 2 2 0,-2-2-3 0,2 0 1 0,3-2-1 16,-6 5 1-16,2-3 2 0,0 1-1 0,2-1-2 0,-1 2 1 0,0 0 0 0,-2 0 2 15,-1-2-2-15,3 1 2 0,-1 2-3 0,-2-2 2 16,2-1 0-16,0 1-2 0,2-1 4 0,-5 3-3 0,2-2 2 0,5-1-3 0,-9 2 3 16,7-2-3-16,-5 1 3 15,3 2-2-15,2-5 0 0,-2 5 0 0,0-2 3 0,1-1-1 0,-2 3-3 16,5-2 2-16,-9 2-1 0,7-2 2 15,-1 2-2-15,-1-2-1 0,0 2 0 0,0 1 1 0,2-3 2 16,-1 3-2-16,-2-1 1 0,2 0-2 0,1 1 3 16,-1-2-2-16,-1 0 2 0,0-1-2 0,0-1 1 0,2 3 0 0,-5-1 2 15,6-2-1-15,-5 0-3 0,3 3 0 16,4 0 3-16,-5-2-5 0,4-1 5 0,-4 1 0 0,1-1 1 16,1 3-5-16,-3-2 1 0,6-1 0 0,-4-1-1 0,-2 4-7 0,2-5 1 15,1 2 0-15,-6 2 2 16,5-4-6-16,-3 5-15 0,1-4 9 0</inkml:trace>
  <inkml:trace contextRef="#ctx0" brushRef="#br0" timeOffset="-212685.85">10579 14052 39 0,'-17'-2'22'0,"17"2"4"0,0 0-7 16,-15-3 11-16,15 3 3 0,0 0-5 0,-16-7-2 15,16 7-3-15,-8-5 4 0,8 5-4 16,0 0 0-16,-18-11 6 0,18 11-7 16,-12-6 3-16,12 6-3 0,-14-8-3 15,14 8-3-15,-10-6 2 0,10 6-2 16,-16-6-5-16,5 3 2 0,11 3-3 15,-20-5-2-15,8 2-1 0,-3 0-1 0,-2 1 1 16,1-1-2 0,-1 3 0-16,1-3-2 0,16 3 1 15,-38 0-1-15,20-2-1 0,2 2 3 16,-3 0-2 0,19 0 1-16,-25 0 0 0,25 0-2 15,-24-3 1-15,24 3-3 16,-19 0 4-16,19 0 1 0,-17 0-1 15,17 0 4-15,0 0 1 0,-19-1-2 0,19 1-2 0,0 0 1 0,0 0 2 16,0 0-5-16,0 0-1 0,0 0 3 0,0 0-1 0,52-6 4 16,-36 5-5-16,3 1-1 15,9-4 2-15,-4 4-4 0,5-3 4 16,2 3-5-16,-2 0 4 16,4 0 0-1,-2 0-4-15,-2 0 1 16,-2 0 0-16,-4 0-14 15,-3 3-17 1,1-3-16-16,-5 4-21 0,1-3-111 16,-1 5 61-16</inkml:trace>
  <inkml:trace contextRef="#ctx0" brushRef="#br0" timeOffset="-192257.5">14866 12076 58 0,'-4'12'39'0,"4"4"-12"0,-4-1-1 0,4 4-1 0,-3 2-5 16,-1 2 2-16,4 2 3 0,0-1 1 15,0 8 4-15,-4 1-1 0,8 5-1 16,-4-1-3-16,0 6 5 0,4 10-3 0,3 2 5 15,-3-1-4-15,4 4-1 0,-4-1-3 16,0 11-1-16,7 0 1 0,-3-4 0 0,-4 3-2 16,2-1 0-16,1 0 2 0,4 0-1 15,-7 0 1-15,5-4 1 0,-6-4 1 16,7-4-8-16,-6 5 5 0,2-2-2 16,0-2-3-16,5 2 4 0,-11 1-1 0,7-1-4 15,1-1-5-15,-7 1 7 0,6 1-4 16,-3 8 4-16,2 2-1 0,-6-9 0 15,4 1 3-15,-2 5 3 0,8-3-2 0,-10-5-1 16,0 0-3-16,0 2 2 0,0-4-2 16,0-1-5-16,0-2 3 0,0 0-3 15,0 2 2-15,0-4-8 0,-4 0 7 0,-2 0-3 16,4-8 4-16,-2 0-5 0,2-2 1 16,-2 3-6-16,0-3 5 0,-3 0-2 15,7-3-1-15,-1-2 2 0,-7 1 3 16,5-4-11-16,-1 0 4 0,4-4-1 0,-11 0 3 15,10-3-5-15,1-2 0 0,-5-4 3 16,1 1-3-16,2-4 2 0,-2-2-3 16,4 1-1-16,0-3-1 0,0 1-6 0,-4-3-4 15,4-10-17-15,0 13-13 0,0-13-18 16,0 0-10-16,0 0-7 0,0 0-12 0,0 0-17 16,0 0-199-16,0 0 178 0</inkml:trace>
  <inkml:trace contextRef="#ctx0" brushRef="#br0" timeOffset="-191662.2">15042 15044 723 0</inkml:trace>
  <inkml:trace contextRef="#ctx0" brushRef="#br0" timeOffset="-191065.06">15031 15050 588 0,'0'0'-54'0,"0"0"6"0,-12 5 11 16,12-5 3-16,0 0 11 0,0 0 2 15,0 0 7-15,0 0 3 0,16 23 5 16,-4-19-2-16,3 4 7 0,4-3-7 15,-1 4 2-15,5-3 1 0,4 0 10 0,2 2-7 16,4-2 2-16,-6 2-2 0,14-2 8 16,-1 2-1-16,-1-1 1 0,9 1 3 15,-3 0 0-15,2-1 0 0,4 1 1 0,-2 0 0 16,-1-2 4-16,-5 0-4 0,1 0 1 16,1 2-2-16,-14-2 0 0,2-1-4 0,-6-2 8 15,-1 1-9-15,0-2 0 0,-8 4-2 16,5-4 0-16,-14 1-2 0,9 0 1 15,-10-3-1-15,-8 0 0 0,0 0-3 16,0 0 4-16,14-8-3 0,-14 8 0 0,0 0 2 16,0 0 0-16,-22-23-2 0,11 16 4 15,4-1-5-15,-2-1 4 0,-4 1-5 16,-1-5 5-16,0 6-3 0,0-4 1 16,2 2 1-16,2-2 3 0,-2 5-1 15,1-2 1-15,2 0 5 0,-2 1 4 0,4-1-6 16,-3 4-3-16,10 4 3 0,-10-11 4 15,10 11 0-15,-10-8 0 0,10 8-3 0,0 0 2 16,-7-6-3-16,7 6 2 0,0 0-3 16,0 0 2-16,0 0-3 0,0 0 4 15,33 20 0-15,-25-14 0 0,6 5-2 16,-5-2 0-16,2-1 0 16,1 2-2-1,-3 0 0-15,-1 0 1 0,-3 3-3 0,5-4 0 0,-5 2-2 16,-5 1 2-16,3-4 1 15,-3-8 2-15,-12 20-5 0,1-13 5 16,-6 3-6-16,1-4 2 16,-6 0 0-16,0 0-3 0,-5 2-5 15,7-6 0 1,-9 2-11 0,9 2-6-1,-4-4-8-15,6 1-10 0,0 0-12 31,4 2-101-31,0-4 53 0</inkml:trace>
  <inkml:trace contextRef="#ctx0" brushRef="#br0" timeOffset="-190757.98">16437 14992 429 0,'8'-14'-9'0,"-2"6"-2"0,-6 8 1 15,8-7-1-15,-8 7 2 0,7-5 3 16,-7 5 9-16,0 0 6 0,0 0 0 16,0 0 1-16,12 20 0 0,-12-8-4 15,-5 2 4-15,5 2-4 0,-7 3-1 0,4 1 2 16,-1 1-2-16,-4 2 1 62,2-2 0-62,0-1-1 0,0 3-2 0,-2 0-10 0,1-3-3 16,3 0-8-16,-4-3-5 0,4-2-8 0,0 1 2 0,1-4-6 0,-1 1-6 0,4-6-54 0,0-7 32 16</inkml:trace>
  <inkml:trace contextRef="#ctx0" brushRef="#br0" timeOffset="-190024.09">16330 14776 252 0,'-9'-12'-3'0,"9"0"3"16,-8 2 1-16,2-2 4 0,6 12 6 15,-9-18 4-15,5 8-3 0,3 0-4 0,1 10 4 16,0-17-1-16,0 17 4 0,1-16 1 15,3 9-3-15,-4 7-4 0,15-10 3 16,-2 8-2-16,-1-3 3 0,3 5 4 16,7-3-2-16,-6 6 3 0,11 0 6 0,0 1 2 15,6 1 1-15,-6 3-5 0,13 0 7 16,-10 1-3-16,8 1-5 0,-4 3-1 16,-6-1-3-16,4 5 3 0,-4-1-5 0,-1 2 4 15,0 0-4-15,-7 2-1 0,-2 4 1 16,-3-4 1-16,-3-1-12 0,-7 4 6 15,-5-1-5-15,0-2 3 0,-5 0-4 16,-7 3-2-16,-3-6-2 0,-1 3-4 0,-2-2-3 16,-5-1 2-16,0-4 3 0,-3-1-4 15,3 2-5-15,0-5 0 0,1 2-3 16,0-2 5-16,4-1-1 0,3-3 5 16,-1-1-4-16,5 2 8 0,3-4-7 0,8-2 6 15,-18 6-5-15,18-6 2 0,0 0-2 0,0 0 9 16,0 0-3-16,0 0-2 0,0 0 1 15,0 0 2-15,0 0 0 0,41 1 4 16,-25 2 0-16,-1-1 0 16,3 4-3-1,0-1 3 1,4 2 0-16,-3 1 0 16,-2 0-3-16,7 1 5 15,-8 2-6-15,-1 1 3 16,-3 0-1-16,3 1-3 0,-7-1 3 0,-4 0-4 15,0 1 0 1,-8-1 6-16,4 2-10 0,-8-5 3 31,0 4 3-31,-11-3 0 0,0-2-6 16,3-2 1-16,-8 0-2 0,7-1-3 16,-2-2-3-16,-3-2-8 0,0 2-7 15,8-3-3 16,-5 0-3-15,3-3 0-16,4 2-3 16,-3-5 0-16,5 1 1 15,2-3-4-15,0 1-9 16,1-3-65-16,7 10 38 0</inkml:trace>
  <inkml:trace contextRef="#ctx0" brushRef="#br0" timeOffset="-189127.57">17121 15278 273 0,'25'-8'-26'0,"-14"2"5"0,-3 1 6 0,2 1 3 0,-2-4 6 0,0 0 1 16,-4-1 3-16,-1-1 0 0,5-3 2 15,-8 4-2-15,0-5-1 0,0 2 6 0,0-1-5 16,0 13 4-16,-8-21-2 16,1 10 5-16,3 0 1 0,-4 2-1 0,4 1-1 15,-10-1 1-15,2 1-2 0,-3 1 2 16,-4 2-2-16,2-1 1 0,4 1-1 15,-15 1 0-15,5 1 2 0,0 3-1 0,-3 3 2 16,10 0-2-16,-11-2-1 16,4 4 2-16,5 3-3 0,-1 0 11 0,6-1-9 15,3 4 1-15,1 1-4 0,5-2 3 0,0 0-3 16,4 2 2-16,4 1-3 0,0-4-1 16,5 2 2-16,-3 1 0 0,7-4 1 15,-9 1 0-15,5-1 0 0,9-4-1 0,-13 2 2 16,8-4-2-16,2 1-1 0,-3-3 4 15,-12 0-1-15,23-7 2 0,-11 2-2 16,-2 0 1-16,2-2 5 0,-5-1 0 0,9 0 6 16,-12 1-7-16,7 2 0 0,1-3 1 15,-2 0-2-15,-10 8 3 0,14-9 2 16,-10 1-6-16,-4 8-1 0,9-7-1 16,-9 7-1-16,13-5-2 0,-13 5 2 15,0 0 6-15,0 0-5 0,0 0-6 0,10 14 2 16,-10-14 0-16,5 14 3 0,-1-8-3 15,0 5 3-15,0-2-1 0,-4 5 2 16,0-5 0-16,4 4-1 0,3-1 0 16,-3-2 1-16,4 3-1 0,-4-4-3 15,0 2 1-15,2-2-1 16,6 2 0-16,-8-3-1 16,3-1 4-1,5-1-2-15,-4 0-1 16,3-4 2-16,1 1 1 0,2 0-3 15,-14-3 2-15,31-6-4 0,-16 2-4 16,6-4 5-16,-2-1-1 0,-5-4-1 31,6 1 4-31,-1-2 1 16,-4 2 2 0,1-2 1-16,2 0-1 15,-3 2 0-15,2 3 3 0,-7-4-6 16,7 3 7-16,-12 2-3 15,9-2 2-15,-6 3-4 16,-2-1 0 0,2 3 2-1,0-2-2-15,-8 7-1 0,0-13 0 0,0 13-2 16,0 0 1-16,0 0-3 0,-8-15 7 0,8 15-3 0,0 0 0 0,0 0 0 0,0 0-2 16,0 0 2-16,-32 17-2 0,28-6-1 0,4-11 2 15,0 20 2-15,4-11 0 0,2 7 0 0,-2-4 0 16,0 0 1-16,6 6-3 15,-2-2 0-15,0 1 1 16,3-2-1 0,1 2 1-16,-8-1 0 15,7 1 3-15,-7-5-10 16,4 3 6-16,-4 0 0 0,-4-2 1 16,0-1-4-16,0 0 4 0,0 1-2 0,-4-3 0 0,0 0 4 0,-4-3-1 0,-3 1-1 0,-5-3-4 0,5 1 0 0,-7-2 3 0,6-4-3 0,-7 2-4 0,6 1 3 0,-1-3-5 0,14 0-8 0,-18-3 5 0,18 3-11 0,-22-2-2 0,22 2-10 15,-10-7-1-15,10 7-3 0,-8-11-2 0,8 11-76 0,0 0 40 0</inkml:trace>
  <inkml:trace contextRef="#ctx0" brushRef="#br0" timeOffset="-188639.05">17686 15370 275 0,'0'0'-27'0,"0"0"7"15,0 0 4-15,0 0 5 0,9 2 3 16,-9-2 1-16,0 0 3 0,0 0 4 15,14 8 0-15,-14-8 5 0,0 0-2 0,5 2 3 16,-5-2 1-16,17 0-2 0,-17 0 1 16,0 0-1-16,19-4 2 0,-19 4-3 15,12-11 3-15,-5 6-2 0,1-2-3 16,0-1 0-16,0-1 0 0,-2-2 3 31,-2 0-1-31,4 2-2 0,-4 1 1 0,-4 8-2 0,3-19-1 16,-3 11 6-16,0 8-7 0,-3-17 1 0,3 17 2 0,-8-13-2 15,0 9 0-15,8 4 3 0,-22-8-6 16,11 5 4-16,11 3-2 0,-27 3 4 16,27-3 1-16,-25 5-2 15,20 2-1 1,-9 1 3-16,5 0-1 0,5 1 1 16,-5 2 0-16,5-2-2 0,0 3 0 15,8 1 3-15,-4-13-1 0,0 23 1 0,4-11-3 16,5 0 4-16,0 1-1 15,1-1-4-15,2 2-2 16,-2-2-1-16,-2-6-3 16,3 5-2-1,5-3-7-15,-8-1-1 0,3 1-13 16,1-6 0-16,-2 4-50 0,2-6 27 16</inkml:trace>
  <inkml:trace contextRef="#ctx0" brushRef="#br0" timeOffset="-187966.05">18171 15030 208 0,'0'-8'-2'0,"4"-2"4"0,0 2-3 0,-4 8 1 16,7-12-2-16,-3 4 3 0,-4 8 10 15,0 0-2-15,4-14 2 0,-4 14 0 0,0 0 3 16,0 0-1-16,0 0 1 0,0 0-2 15,0 0 3-15,0 40-2 0,-4-26 0 16,0 4 0-16,0 3-3 0,1-2 5 0,-5 3-4 16,4 1 0-16,0 2-1 15,-2 1-2-15,-2-1 0 0,4-1 0 0,0 1-4 16,0 1 3-16,0-5-1 0,-3 2 3 16,7-1-5-16,-4-2 2 0,4-2 1 0,0-2-2 15,-4-2 0-15,4 1 1 0,0-3-2 16,0-1-3-16,4-2-1 0,0-1 6 15,3 0-7-15,1-1-3 0,0-2 0 0,2 0 0 16,2-2-5-16,-1 0-3 0,5-3 0 16,-16 0 0-16,27 0-6 0,-17 0 3 15,-10 0-5-15,26-6 0 0,-17 4 0 0,4-4 0 16,-2 2 0-16,-3-1 4 0,1 0-1 16,5-1 3-16,-14 6 0 0,14-12 2 15,-6 7 2-15,-4-3 4 0,-4 8 0 16,12-9 3-16,-12 9 5 0,11-10-2 0,-11 10 3 15,4-10 1-15,-4 10 5 0,8-7 7 16,-8 7-3-16,4-8 2 0,-4 8 4 16,0 0-7-16,7-8-1 0,-7 8 0 15,0 0-2-15,0 0 0 0,8-7-3 16,-8 7 4-16,0 0-2 0,0 0 2 0,0 0-1 16,0 0-1-16,0 0 3 0,-15 27 1 15,11-18-6-15,4 5 1 16,-4-2 2-16,4 1-2 15,0 2-3 1,-4-3 5 0,8 4-11-16,-4-2-3 0,4-2-4 15,0 2-11 1,-4-2-6-16,3 0-3 0,5-2-6 16,-4 0-6-1,0-2-61-15,2-3 35 16</inkml:trace>
  <inkml:trace contextRef="#ctx0" brushRef="#br0" timeOffset="-187860.18">18517 15152 241 0</inkml:trace>
  <inkml:trace contextRef="#ctx0" brushRef="#br0" timeOffset="-187674.11">18521 15138 197 0,'0'0'-19'0,"0"-14"3"0,0 14 1 0,0-9 1 15,0 9 0-15,0 0-27 0,0-12 14 0</inkml:trace>
  <inkml:trace contextRef="#ctx0" brushRef="#br0" timeOffset="-186944.11">18531 15478 126 0,'0'0'9'0,"0"0"-1"15,0 0-2-15,0 0 6 0,0 0 2 16,0 0 11-16,0 0 8 0,0 0-1 0,15 0-4 16,-15 0-3-16,0 0-4 0,0 0 0 15,8 6-4-15,-8-6 0 0,4 14-6 0,-4-14 1 16,0 14-2-16,0-6-3 15,0-8 0-15,0 19 0 0,-4-8 0 0,0 1 2 16,0 1-5-16,1-4 5 0,-1 5-5 16,0-2 7-16,0-2-11 0,0 0-5 0,0-1 0 15,2 2-1-15,-2-3 4 0,4-8 0 16,-4 14 1-16,0-6 4 0,4-8-2 16,0 0 0-16,0 0-3 0,0 0 0 15,0 0 2-15,0 0-2 0,0 0 0 0,0 0 0 16,18-30-3-16,-14 18 4 0,8-4-1 15,-1 1 2-15,1-2-3 0,3 2 0 16,1-2 1-16,-2 1 9 0,1 1-5 0,6 4-1 16,-2-1 3-16,4 6 2 0,-5-2-3 15,5 0 5-15,-7 4-3 0,3 1 3 16,-1 0-5-16,-2 3 3 0,3 3 1 0,-6 2-1 16,-3-3 1-16,3 6-3 0,-4 0 4 15,-5 1-3-15,6 0-3 0,-2 5 0 16,-7-5 0-16,-1 7-2 0,0-1 9 15,0-3-7-15,0 4 0 0,0-2 2 0,0 4 0 16,-1-4 1-16,1 4-2 0,0-2 2 16,0 1-2-16,1-2 2 0,-1-3-5 15,0 4 2-15,9-2 3 0,-9 1-2 0,8 0-1 16,-1-2 3-16,5 2-3 0,0-3 2 16,-1-2-3-16,7 0 0 0,-6-2 3 0,7-3-5 15,-3-1 3-15,3-1 0 0,-1-1-2 16,1-4-2-16,2-1 3 0,2-1 1 15,-4-4-4-15,3 0-2 0,1-1 6 16,-7-1-4-16,3-3 2 0,-1 1 1 16,-4-3 4-16,-1 2-3 0,0-2-6 0,-3 2 4 15,-1 4 0-15,-1-5 1 0,-4 5-5 16,3 1 3-16,-3-1 4 0,-4 9-4 16,0-18-1-16,0 18-1 0,-8-14 3 0,8 14 1 15,-15-8 6-15,15 8-10 0,-13 0 3 16,13 0-1-16,0 0 2 0,-24 12 1 15,16-4 4-15,-2 4-2 0,2 1 2 0,3-4-3 16,-4 7 0-16,5-1-1 0,0 2 2 16,0-2-1-16,1 0-3 0,3 1 5 15,0-2-5-15,0 1 5 0,3-4-5 0,1 1 5 16,0 0-3-16,4-2 0 0,2-2-3 16,2-1 5-16,2-2-4 0,-4 1 2 15,4-1-4-15,-1-4 6 0,6 2-3 16,-7-3-1-16,6 3-2 0,-2-1-7 0,-5-2-6 15,4 3-10-15,1-2-12 0,-2 3-13 16,-6-2-20-16,7 0-90 0,-15-2 54 0</inkml:trace>
  <inkml:trace contextRef="#ctx0" brushRef="#br0" timeOffset="-179287.19">19489 15867 31 0,'0'0'24'0,"-32"-5"7"0,32 5 25 0,0 0-15 16,-10-4-10-16,10 4-6 0,0 0-5 15,0 0-2-15,0 0 4 0,0 0 0 0,0 0-2 16,0 0-2-16,0 0-1 0,0 0-1 16,0 0-6-16,0 0 0 0,42 9 2 15,-26-6 0-15,-2 2-3 0,9 2 1 0,4-2-4 16,-1 3 1-16,1 0-1 187,5-1 0-187,0 3 2 0,8-3-8 0,-1 4 8 0,-2-2-5 0,3 2 4 0,1 1-3 0,-3-2 2 0,-4 0-1 0,5-1 1 16,-2-1-1-16,-10 0 0 0,5-1 1 0,-5 1-2 0,-5 0-1 0,1-4 4 0,0 4-6 16,-7-6 1-16,-2 4-1 0,1-2 2 0,-3-2 1 15,3 4-4-15,-6-4 3 0,3 1-2 0,-1 0-3 0,-11-3 6 0,16 2-1 16,-16-2 0-16,10 2-4 0,-10-2 1 0,0 0 3 0,12 0-3 0,-12 0-4 16,0 0 3-16,4-15-1 0,-4 15-5 0,-4-17 7 0,4 17-1 0,-12-20-2 0,8 10 1 0,-6-3 0 0,-2 4 2 0,1-7-1 15,-1 4-1-15,7 0-2 16,-5 1 3-16,-3 2-1 0,5-2 2 15,-3 0-2-15,3 5 4 16,4-1-4-16,-6-1 1 16,10 8 4-16,-12-13-3 0,8 9-2 0,4 4 4 0,-11-11 3 0,11 11-1 15,-8-9-4-15,8 9 2 0,0 0-2 0,0 0 1 0,-4-11 2 0,4 11-2 16,0 0 1-16,0 0-1 0,0 0 0 0,0 0 2 16,0 0 3-16,27 20-3 0,-19-15-2 0,2 3 1 15,-2 2 8-15,10-2-10 0,-5 4 1 16,2-2 7-1,-2 2-6-15,0 3-2 0,5-3 2 16,-4-1 2-16,-2 1-5 0,-1-2 5 16,-3 2 0-16,4-4-4 15,-4 2 2 1,-5 0 0-16,5-3-1 31,-4 4-7-31,-4-11 9 0,-4 14-1 0,4-14 3 16,-11 16-3-16,3-12-1 0,-8 2 0 0,1 2 6 15,3-3-6-15,-10-1 9 0,7-1-8 16,-6 2-2-16,2-4 3 16,-4 3-1-16,9-2 0 15,-2 0-4-15,1 1 6 16,3 0-3 0,-3-3-2-16,15 0 0 0,-18 2 0 0,6 1 1 0,12-3-2 15,-14 3 3-15,14-3 3 0,-13 1 1 0,13-1-1 0,0 0-3 16,-15 3-1-16,15-3-2 0,0 0-7 0,-17 2-1 0,17-2-9 15,0 0-9-15,0 0-5 0,-9 3-9 0,9-3-5 16,0 0-8-16,0 0-91 0,0 0 50 0</inkml:trace>
  <inkml:trace contextRef="#ctx0" brushRef="#br0" timeOffset="-152200.89">25925 11363 135 0,'0'0'20'0,"0"0"0"0,0 0-2 0,0-13-6 15,0 13 5-15,0 0-6 0,0 0 1 16,0 0 4-16,0 0-2 0,0 0-1 16,0 0 3-16,0 0-1 0,0 0-4 15,2-12 0-15,-2 12 1 0,0 0 1 0,0 0-5 16,11-8 2-16,-11 8-4 0,9-6-2 15,-9 6-1-15,18-1 2 0,-18 1-1 16,26-7-2-16,-10 5-1 0,2 0 3 16,2-2-4 93,5 2 4-109,2 0 0 0,-1 2-4 16,5-2 3-16,-2-1 1 0,2 2-4 0,-2-3 4 0,5 1-1 0,-4 3-1 0,0-3 2 15,-4 2 1-15,5-2-3 0,-10 1 2 0,2 0-1 0,-3-2-4 0,-3 2 3 16,2 0 1-16,-4-2-3 0,1 3 0 0,-4-3 2 0,-12 4-5 0,25 0 5 0,-13-4-1 0,-12 4 2 16,21-3-3-16,-21 3 0 0,16-5-4 0,-9 4 1 0,-7 1-1 0,9-8-1 0,-9 8 3 0,7-11-7 0,-7 11 0 0,4-12 2 15,-4 12 1-15,-4-17-2 0,4 17 1 16,-7-20 4-16,3 12-1 15,3-3-2-15,1 11-1 0,-15-19 4 16,9 9 0-16,0 0 2 16,-3 2-3-16,4 0-1 0,-2 2 4 0,7 6-1 15,-5-14 0-15,5 14-2 0,-7-12 10 0,7 12-9 0,-11-8 1 0,11 8 0 16,0 0 1-16,-8-9 2 0,8 9-2 0,0 0 0 0,0 0 2 0,-2-9-5 16,2 9 2-1,0 0 3-15,0 0-1 0,0 0-2 16,0 0 5-16,0 0-3 0,40 18 5 0,-30-10-4 0,2 3 5 15,3 1-1-15,1 1-3 16,1 2 1-16,-5 0 4 16,7 2-1-16,-7-2-2 0,0 2 2 15,-1 0 1-15,3 2-1 16,-7-2 2-16,2 2-2 16,-6 0 1-1,1-3-1-15,0 0-3 16,-8 0-2-16,-3 1 3 0,2-1 6 15,-3 3-5-15,-5-2-2 0,-3 0 0 16,-6-2 0-16,2 0 1 16,-5 2-2-1,5-6-6 1,-1 2-9 0,-2-1-9-16,7-3-12 0,-1 5-17 15,1-5-68-15,1-1 41 0</inkml:trace>
  <inkml:trace contextRef="#ctx0" brushRef="#br0" timeOffset="-150927.91">27490 10982 297 0,'0'0'-13'0,"4"-8"6"16,-4 8-2-16,0 0 3 0,0 0-1 0,0 0-2 15,0 0 2-15,0 0 3 0,0 0 6 16,0 0 2-16,0 0 3 0,0 0 4 15,-12 28-4-15,8-11 0 0,-3 3 1 16,3 3-1-16,-2 2 0 31,2 0 1-31,-2 2-2 0,-4 2-2 0,-1 2 1 0,4 0 1 16,-2-5-1-16,-2 2 2 0,3 0-8 0,-2-6-4 31,-1 0-4-31,4 2-6 16,2-6-6-1,-6-2-5-15,7 0-7 16,-2-4-44-16,2-3 26 0</inkml:trace>
  <inkml:trace contextRef="#ctx0" brushRef="#br0" timeOffset="-150268.93">27374 10730 193 0,'0'0'-10'0,"0"0"4"0,0-14-5 15,0 14 7-15,11-10-5 0,-11 10 1 16,16-7 5-16,-6 6-4 0,2-3 3 16,6 1-1-16,2 3 2 0,1 0 2 0,2 3 1 15,3-3-3-15,-3 4 4 0,4 0 0 16,-5-2 0-16,5 2 0 0,-4 2 3 16,-2 3-3-16,2-2 4 0,-7-1-5 0,5 5 2 62,-5-3-1-62,-1 4 2 0,-7-3-2 16,2 2 3-16,1 1 0 0,-7 1-4 0,3-1 3 0,-7 3 1 0,-4 1-4 0,1-3 2 0,-4 3 0 0,-2-1 1 15,-2-2-1-15,-3 2 0 0,-2 0-1 0,2-2 4 32,-6-1-3-32,2-3 2 0,-4 2-3 15,2-4 2-15,2 3-1 0,-1-6-2 31,2 4-2-31,1-5-1 0,0 2-3 16,2-2-1-16,-2-3-4 0,16 0-1 31,-26 0-6-31,11-3-25 0,15 3 15 16</inkml:trace>
  <inkml:trace contextRef="#ctx0" brushRef="#br0" timeOffset="-149935.15">28174 10842 103 0,'0'0'-3'0,"0"0"2"0,11 9 4 16,-11-9 3-16,6 16 4 0,-6-9-1 0,4 3 1 15,-4 4 3-15,0 0 5 0,0 4-5 16,-4-1 3-16,4 4-2 0,-5 2 1 16,0 2-5-16,-2 1 1 0,0 0 1 0,-2 5 0 15,-2 0-2-15,5-5 0 0,-4 2-1 16,0 0-1-16,-1-1-1 0,3-3-5 15,0-3-2-15,-3 1-5 0,5-1-6 0,0-1-7 16,0-4-8-16,2 1-6 0,1-3-45 16,-1 0 26-16</inkml:trace>
  <inkml:trace contextRef="#ctx0" brushRef="#br0" timeOffset="-149499.06">28523 10939 185 0,'0'0'-16'0,"0"0"3"0,0 0-2 15,0 0 7-15,0 0 6 0,0 0 4 0,0 0-2 16,0 0 6-16,0 0 3 16,-16 41 3-16,10-23 2 0,-5 3-1 0,6 7-2 93,-6 5 4-93,0-5-6 0,1 8 1 0,-2-4 2 0,1 4-2 0,2-4 1 16,-2 0-1-16,3 0-2 0,-3-1-4 0,1-2-7 0,-1 2-2 0,6-8-11 0,-2-1-12 16,3-3-52-16,4 0 27 0</inkml:trace>
  <inkml:trace contextRef="#ctx0" brushRef="#br0" timeOffset="-149112.25">28674 10968 193 0,'17'0'-12'0,"-1"0"-1"0,-16 0 2 0,27 0 3 15,-10 4 1-15,-5-2 1 0,3 4 4 0,1-2 1 16,-3 0 3-16,3 7 1 0,0-2 3 16,3 6-1-16,-6-4 2 0,3 6 3 15,-1 4 1-15,1 5 0 0,-3-1 0 16,-1-1 0-16,-1 5 5 0,-3 1-4 0,-3 3 1 15,-2 0 0-15,1-1-1 0,-4 2 6 16,-4 0-4-16,1 0 5 0,-6-1-6 0,2-1 1 16,-9 3-5-16,-1-3 0 0,-3-3 3 15,-7 3-3-15,-5-4 0 0,0 0 0 16,-8-3 0-16,-2-6-1 0,-6 1-1 16,2-5-3-16,2-3-6 0,-9 1-11 0,9-5-11 15,-1-1-20-15,2-1-78 0,2 1 42 16</inkml:trace>
  <inkml:trace contextRef="#ctx0" brushRef="#br0" timeOffset="-140472.22">27303 11688 48 0,'0'0'18'0,"0"0"-3"0,0 0-6 0,0 0 5 15,0 0-1-15,6 20 0 0,-6-20 1 16,1 16 5-16,-1-6-5 0,4 0 3 16,-4 2-1-16,4 3 0 0,-4 1-3 15,3 4 5-15,1 0-1 0,-4 3-1 0,1-2 2 16,-1 3-3-16,0 0 3 0,5 1-4 15,-5 1 0-15,4-1-1 0,-4 2-2 16,0-2-3-16,0 2 1 0,0 1 0 16,-4-3 0-16,4 3 1 0,-5-1-6 0,5-1 4 15,-1 4-1-15,-3-5 4 0,1 3-7 16,-1-3 1-16,0 3-1 0,3-1 1 0,-5 0 1 16,2-6-1-16,3 2-3 0,-3-2 0 15,4 0 1-15,-3-3 1 16,3-4-2-16,-4 1-1 31,0-2 2-15,4-1 0-16,-2-1 0 0,2 2-1 0,-4-5 0 15,4-8 2-15,0 19 0 0,-2-11-1 0,2-8-1 0,0 12 0 0,0-12 2 16,-4 11-1-16,4-11-1 0,0 0-3 0,0 0 2 0,0 0-3 0,0 0 3 0,0 0 0 0,0 0-1 16,-28-20 1-16,23 12 0 0,-2 0-1 15,7 8-1-15,-10-18 0 16,6 5-2-1,-2 5-1 1,2-4 4-16,-2 3-2 16,3-2 1-16,-1 2 1 0,0-1 1 15,3 0 0-15,-3 0-1 0,4 10-1 16,-6-18 2-16,6 18-3 0,-1-15 2 0,-3 7 0 31,4 8-1-15,-3-12 1-16,3 12 0 15,-4-12 1 1,4 12 1-16,0 0-3 0,-4-15 3 0,4 15 1 16,0 0-1-16,0-10-2 0,0 10 2 0,0 0-2 15,0 0 7-15,0 0-7 0,-2-12 2 0,2 12-4 16,0 0 2-16,0 0-3 0,0 0 3 16,0 0 2-16,0 0-3 0,0 0 3 0,0 0-2 0,0 0-1 0,0 0 2 15,0 0 0-15,2 32-1 0,2-23 2 0,-4-9-2 16,4 20 0-16,-4-8 1 15,3-4-3-15,1 3 4 0,-4 2-1 16,1-4 3-16,5 3 0 16,-6-1-3-16,4 0 1 15,-3-3 4-15,3 2-1 16,0-3-1 0,-1 4 1-16,-3-11-1 0,4 14 0 0,-4-14-1 15,2 14 0-15,2-6 0 0,-4-8 6 0,0 0 2 16,4 12-2-16,-4-12 4 0,6 5-2 15,-6-5 2-15,0 0-4 0,13 0-2 0,-13 0 2 16,0 0-4-16,16-9-1 16,-16 9 2-1,17-14-2-15,-9 6-2 0,0-1 4 0,3 2-3 16,-2-6-2-16,2 2 0 16,0 1-2-16,-1-5 4 0,-2 3-5 15,3 0 5-15,-2 0-3 16,-2 1-2-1,4-2 1-15,-1 1 1 0,-4-1 3 32,0 5-3-32,2-3-4 0,-1 3 4 15,-2 1 2-15,2-1-4 0,-3 2-1 0,-4 6-1 16,7-14 1-16,-7 14-5 0,5-9 0 0,-5 9-1 31,9-8-5-31,-9 8-1 0,0 0-2 0,6-11-6 0,-6 11-8 16,0 0-8-16,0 0-10 0,10-6-6 0,-10 6-99 0,0 0 52 15</inkml:trace>
  <inkml:trace contextRef="#ctx0" brushRef="#br0" timeOffset="-137662">26890 12874 371 0,'0'0'-38'0</inkml:trace>
  <inkml:trace contextRef="#ctx0" brushRef="#br0" timeOffset="-137601.3">26890 12874 271 0</inkml:trace>
  <inkml:trace contextRef="#ctx0" brushRef="#br0" timeOffset="-137462.28">26890 12874 223 0,'0'0'-19'0,"0"0"1"0,0 0 2 0,-16-10 3 15,16 10 2-15,0 0 3 0,-27 6 1 0,17 0 1 16,2 2 0-16,-7-1 3 0,3 6 2 15,-3 2 1-15,3 0 0 0,-2 3 2 16,0 2 3-16,1-1-3 0,0 6 4 16,2-2-2-16,-1 1 1 0,1-3 2 0,6 3-5 15,-10-1 3-15,5-3-1 0,-1 3 0 16,3-2-3-16,-3-1 3 0,2-3-2 0,-2 1 0 16,5-5-1-16,2 0 0 0,-2-1 0 15,0 2-2-15,2-4-3 0,1 0-5 16,-1 0-2-16,0-2-5 0,4-8-29 15,-8 11 15-15</inkml:trace>
  <inkml:trace contextRef="#ctx0" brushRef="#br0" timeOffset="-137149.98">26483 13131 117 0,'0'0'-4'0,"0"0"2"0,4-9-1 16,-4 9-1-16,11-6 2 0,-11 6-1 0,12-1 1 16,-12 1 2-16,21 0-2 0,-21 0 2 15,23 1-2-15,-8-1 2 0,1 4 0 16,-4-4-5-16,5 2 6 0,-1 0-4 15,0 4-3-15,1-5-6 0,2 2-12 16,0 2 9-16</inkml:trace>
  <inkml:trace contextRef="#ctx0" brushRef="#br0" timeOffset="-136595.99">26950 13176 59 0,'-12'-2'0'0,"12"2"3"0,-27-4 0 0,10 1 0 16,4 3 0-16,13 0 1 0,-34-4 1 0,17 8-1 16,5-1-2-16,-4-2 3 0,-1 4 1 15,7 1-2-15,-4-1 1 0,3 0-3 16,3 1 5-16,-3 0-3 0,5 2 5 15,6-8-6-15,-10 12 5 0,5-4-3 0,5-8-1 16,-4 10-2-16,4-10 3 16,0 0-3-16,4 14 0 15,-4-14-1 1,0 0-1-16,17 7-2 0,-6-7-5 16,-11 0 4-16,20 0-1 0,-20 0 0 15,27-4-3-15,-10 1 4 16,-5 2 1-16,4-3-4 15,-1 3 3 1,-2-3 1 0,-1 2-1-16,3 0-1 0,-3-1-1 0,-12 3-1 15,21-1 3-15,-21 1 3 0,16 0-1 0,-16 0-2 16,15 1-3-16,-15-1 4 0,5 5 0 0,-5-5 1 16,7 7 0-16,-7-7-2 0,6 8 4 0,-6-8-2 0,0 11-3 15,0-11-1-15,4 10-5 0,-4-10-10 31,0 8 7-31</inkml:trace>
  <inkml:trace contextRef="#ctx0" brushRef="#br0" timeOffset="-136357.36">27205 13230 50 0</inkml:trace>
  <inkml:trace contextRef="#ctx0" brushRef="#br0" timeOffset="-136210.99">27185 13232 42 0</inkml:trace>
  <inkml:trace contextRef="#ctx0" brushRef="#br0" timeOffset="-136141.65">27185 13232 36 0,'0'0'-2'0,"-24"7"1"0,24-7 3 16,-14 7-3-16,14-7 1 0,-10 10-1 15,10-10 1-15,-8 11 4 0,4-4-4 16,-2 1 3-16,6-8-2 0,-5 14 0 0,5-14 1 16,-3 16-3-16,3-16-1 0,0 18 2 47,3-10 1-47,-3-8 0 0,4 17-1 0,-4-9 1 0,0 0-2 15,1 0 0-15,-1-8-2 0,6 17 3 0,-6-6-2 0,4-4-1 0,-4-7 0 0,0 0 2 0,-4 21 0 16,4-21 0-16,-6 9 1 0,6-9-3 15</inkml:trace>
  <inkml:trace contextRef="#ctx0" brushRef="#br0" timeOffset="-136083.09">27102 13458 22 0,'0'0'-3'0,"-15"1"-4"16,15-1 2-16</inkml:trace>
  <inkml:trace contextRef="#ctx0" brushRef="#br0" timeOffset="-135794.89">27474 12950 38 0,'0'0'13'0,"13"-4"1"0,-13 4-4 15,11-4-1-15,-11 4 2 0,0 0 0 0,0 0 6 16,0 0-1-16,12 13 2 0,-12-13 4 16,0 12 1-16,0 1 2 0,0-13-2 0,-9 22-3 15,2-4-2-15,-4 1 0 0,2-2 2 16,0 7-5-16,-5-2 1 0,4 3-4 16,-4 3 3-16,1-3-4 0,0 2-3 15,-2-2 4-15,3 2 0 0,0-2-3 16,1-2-1-16,-3-3-4 0,3 3 3 0,6-3 3 15,-6-2-7-15,4 1-3 0,2-2-2 16,-2-1-6-16,3-1-4 0,4-3-6 16,-4 1-6-16,4-5-9 0,4 3-8 0,0-2-72 15,3 1 39-15</inkml:trace>
  <inkml:trace contextRef="#ctx0" brushRef="#br0" timeOffset="-135522.03">27331 13292 275 0,'0'0'-25'15,"0"0"3"-15,20-5 4 0,-20 5 1 0,16-3 4 16,-5 3-3-16,-11 0 3 0,25 0 1 15,-6 0 1-15,-7 3-2 0,5-3-27 16,-1 0 14-16</inkml:trace>
  <inkml:trace contextRef="#ctx0" brushRef="#br0" timeOffset="-134610.43">27610 13388 115 0,'0'0'7'0,"0"0"0"0,0 0 1 0,0 0-3 15,0 0 0-15,0 0 0 0,0 0-4 16,0 0 3-16,0 0-1 0,0 0 1 0,24-25 1 15,-17 21-4-15,-7 4 2 0,6-15-2 16,0 11 3-16,-6 4-1 0,9-10 2 16,-9 10-1-16,5-10 0 0,-5 10-1 0,3-8 0 15,-3 8 0-15,0 0-2 0,0 0-2 16,0 0 4-16,-17-16-3 0,17 16 2 16,-16-1-2-16,16 1 1 0,-23 4 3 15,23-4-2-15,-23 5-2 0,13 1 2 16,-5 2-2-16,7-4 1 15,-3 4 3-15,-2 0-2 16,6 1-1 0,-3-1 2-1,3 0-2 1,3-1 0 0,-1 2 4-16,5-9-3 0,-7 16-2 0,7-16 4 15,0 12-1-15,0-12-1 0,4 15 4 0,-1-7-3 16,2-3-2-16,6 0-1 15,-1-1 3 1,1 2-2-16,1-5-1 0,4-1 1 16,-1 4 2-16,2-4-1 0,-1-4 0 0,0 3-4 0,1-5 2 0,-1 2 0 0,2-1-2 0,-5-3 1 15,4 3-1-15,-5-3 1 0,-1 4 0 0,4-4-2 0,-7 1-1 0,2-1 5 0,0 3-2 0,-4-3 0 0,2 1 4 0,-8 7-4 0,14-11 0 0,-10 6 2 0,-4 5-1 0,8-9-3 16,-8 9 2-16,4-12 0 0,-4 12-1 16,0 0 2-16,0-12 1 0,0 12-2 15,0 0 0-15,0 0 1 0,0-14 1 0,0 14-3 16,0 0 2-16,4-9-2 0,-4 9 2 15,0 0 2-15,0 0-2 0,0 0 3 16,0 0-1-16,0 0-4 0,2-11-1 16,-2 11 3-16,0 0-1 0,0 0-1 0,0 0 3 15,16 0-2-15,-16 0 5 16,0 0-5-16,0 0-1 0,22 8 2 0,-22-8-2 16,9 7 3-1,-9-7 1-15,11 8-1 0,-9-3 2 0,2 3 2 16,-4-8-2-16,6 15 1 0,-2-6 4 0,-4 2-2 15,0-3-2-15,0 5 0 0,-4-1 2 16,2 3 4-16,2 0-2 0,-8-1 1 0,6 1 1 31,-6 1-3-31,1 1 1 16,2-6-2 0,-2 5 2-16,3-1-4 15,-3-2 3-15,3-1-4 0,-2 0 3 16,6 1-1-16,-2-3-3 15,2-10 1 1,2 22-3-16,3-12-5 16,0 0-14-16,6 4-9 0,1-8-10 15,5 4-62 1,3-1 34-16</inkml:trace>
  <inkml:trace contextRef="#ctx0" brushRef="#br0" timeOffset="-133409.66">26531 13770 250 0,'0'0'-13'0,"0"0"2"16,0 0 4-16,0 0 7 0,0 0 3 0,0 0 5 15,0 0 2-15,-33 5 0 0,33-5 4 16,-31-8-2-16,13 4-1 0,-4-1 3 16,0-1-2-16,-4-2 2 0,4 3-2 15,-1-3-5-15,0 4 1 0,3-3 0 0,-1 2 0 16,9 2-3-16,-3-2-1 0,3 2 3 15,-2 1-2-15,2-1 2 0,12 3-4 16,-18-4 2-16,18 4-1 0,-9-5-4 0,9 5-6 16,0 0 3-16,0 0 4 0,0 0-2 15,0 0-3-15,32-18 2 16,-21 16-2-16,1-4 1 0,2 0 1 16,0 0-2-16,-1-2 1 15,8 2 1-15,-5-5 1 16,3 0-1-16,-2 3-1 0,-3 2 0 0,3-5 1 15,-1 4 1-15,-5-1-3 16,5 2 1-16,-6 0 5 16,2 0-5-16,-5 0 1 15,-7 6 2-15,21-8-4 16,-11 4 4-16,-4-1-3 0,-6 5-1 0,12-7 1 16,-12 7-2-16,11-6 2 0,-11 6-1 0,8-4 1 0,-8 4 0 15,0 0 0-15,0 0 2 0,0 0-5 0,0 0 3 0,0 0 3 0,0 0 2 0,0 0-2 0,0 0 3 16,-41 10-1-16,35 0 2 0,0-4-4 0,-5 5 6 15,7-2 0-15,-3 3 0 16,3 3-1-16,3 1 1 16,-3-1 2-1,1 2-1-15,3-2 3 16,0 3-2-16,3 5 2 16,1-6-6-16,-4 2 3 0,1 2 0 15,3-3 2-15,-4-1-1 16,0-2-4-16,0 3 5 15,0-4-1 1,0 2 1-16,-4-2-2 16,3-2 3-16,-6 2 1 0,-1-5-2 15,-4 2 6-15,2-3-11 0,-2-2 5 0,-6 0-2 16,-2-2-7-16,3 2-6 16,-3-4-9-1,3 0-8-15,1-2-8 16,-4 3-10-1,1-3-5-15,2-3-80 16,17 3 43-16</inkml:trace>
  <inkml:trace contextRef="#ctx0" brushRef="#br0" timeOffset="-132307.18">26781 14110 330 0,'0'0'-11'16,"0"0"2"-16,0 0 1 0,0 0 10 0,0 0-3 15,0 0 4-15,0 0-1 0,0 0 1 16,0 0-4-16,0 0 3 0,0 0-2 16,0 0 4-16,26-26-3 0,-23 22-1 15,5-4 0-15,-1 0 1 0,3-1-4 0,-4-2 1 16,4-3-3-16,2 2 1 0,-5-2-2 15,8-3 1-15,-6 1-2 47,-2 1 2-47,3-1-1 0,1 3-1 0,-10 1 4 0,7-1 0 0,-1 1 3 0,0 1-3 0,-3 2 1 16,1 2-1-16,-2-4 1 0,-3 11 0 0,0-18 0 0,0 18 1 31,0-12-2-31,0 12 1 0,-8-10-1 0,8 10 3 0,-15-8-3 0,15 8 4 16,-21-2-3-16,21 2 0 15,-19 2-1-15,19-2 1 0,-24 3-5 0,12 0 3 16,1 2 0 0,11-5-1-16,-17 5 4 0,12-1-3 0,5-4-2 0,-11 7 4 0,11-7 0 15,-4 8 1-15,4-8 0 0,0 0-2 0,11 15 1 0,-3-10 0 16,-8-5 4 0,16 8-3-16,-3-5 0 0,-1 2-1 0,3-4 0 15,-3 5-1-15,2-4 3 0,-2 1-3 16,3 0 4-16,1 2-3 0,-5-2 1 15,-3-2 0 1,6 2-3-16,-14-3 1 16,18 5 0-16,-9 0 0 15,-9-5 4-15,13 8-1 0,-9-4 0 0,2 2-1 0,-6-6 0 0,5 12 1 16,-5-12 0-16,0 14-1 0,0-14 1 0,-5 15-1 16,1-7 4-16,4-8-2 0,-6 16-2 0,4-7 2 15,2-9 1-15,-4 14 5 0,0-5-7 16,1-1 0-1,3-8 2-15,-4 15-1 0,4-15-2 16,-1 13 1-16,1-13 1 0,0 13 1 16,0-13-1-16,0 14 1 0,1-8-1 0,-1-6 1 15,4 14 0-15,-4-14 1 0,7 10-2 0,-1-3 0 0,-6-7-5 16,10 8 1-16,0-5 1 0,-10-3 1 16,12 4-1-16,-1-4-2 15,-11 0-1-15,21-2 1 0,-21 2 1 16,16-5 0-16,-5 0 1 15,-11 5 0-15,19-8-1 0,-9 4 2 0,0 1 0 16,-4-5 5-16,5 3 1 0,-11 5 0 0,16-10 0 0,-8 5-2 16,-8 5 2-16,13-13 1 0,-7 9 1 0,-6 4 0 15,14-12-1-15,-11 6 2 0,2-2-3 16,-5 8-1-16,10-9 0 0,-10 9 1 16,1-11-2-16,-1 11-2 0,4-12 4 0,-4 12-4 15,4-8 2-15,-4 8-2 0,0 0 0 16,0 0 1-16,-15-14-2 0,15 14 0 0,-12-6 0 0,12 6 0 0,-16 0 1 15,16 0 2-15,-25 3-5 0,13 2 8 16,-3-2-6-16,7 4 0 0,-6 1 5 0,3-3-3 16,6 4 0-16,-6-1 0 0,4 2-4 15,2 0 5 1,-2-3-1 0,3 4-1-16,4-11 0 0,-6 17-1 15,6-9 4-15,0-8 0 0,2 17-2 16,2-9-1-16,0-1 1 0,-4-7-4 15,8 13-5-15,-4-9-6 0,3 2-5 0,-7-6-2 0,15 9-5 16,-10-5-41-16,2 0 22 0</inkml:trace>
  <inkml:trace contextRef="#ctx0" brushRef="#br0" timeOffset="-131984.58">27411 14050 164 0,'0'0'-15'0,"-20"2"3"0,20-2 4 15,-17 11-1-15,10-7-1 0,-2 1 6 16,2 3-1-16,-1-1 1 0,0 1 1 0,8-8 1 16,-10 15 1-16,3-10 1 0,3 2-2 15,4-7 1-15,-11 10-1 0,7-2 1 16,4-8 3-16,0 0-1 0,-1 10-1 16,1-10-2-16,0 0-3 0,0 0 1 15,0 0-4-15</inkml:trace>
  <inkml:trace contextRef="#ctx0" brushRef="#br0" timeOffset="-131910.18">27331 14147 60 0,'20'-7'-7'0,"-9"2"-12"0,-11 5 7 0</inkml:trace>
  <inkml:trace contextRef="#ctx0" brushRef="#br0" timeOffset="-131841.18">27455 14118 44 0</inkml:trace>
  <inkml:trace contextRef="#ctx0" brushRef="#br0" timeOffset="-131791.22">27471 14132 42 0,'0'0'2'0,"3"12"-1"0,-3-12-1 16,0 15-2-16,0-15 3 0,0 16 1 0,0-9-2 16,0-7-2-16,0 16-6 15,0-7-5-15,0-9 5 0</inkml:trace>
  <inkml:trace contextRef="#ctx0" brushRef="#br0" timeOffset="-130963.74">27618 14130 35 0,'-11'8'1'0,"2"1"0"16,-2-1 0-16,1 1 0 0,3 2 5 0,3-2-2 15,-1 2 0-15,2 1 1 0,-1-1 1 16,4-2 1-16,0-9-2 0,0 20 3 15,0-9-4-15,7-6 7 0,-7-5-8 16,14 13 1-16,-4-7-3 0,3-4 1 0,-1 1 2 16,7-3-2-16,-3 0 0 0,2-3 0 15,8-1-3-15,-4-4 1 0,1 0-1 0,0-4 1 16,7 0-2-16,-3-4 2 0,1-1-2 16,0 0-1-16,-3-1 1 0,-1-2 1 15,-2 0 2-15,0 3 5 0,-2-2 0 16,-2 5 2-16,-2-1 3 0,-2 0-4 0,-2 1 4 15,-5 0-2-15,4 5 2 0,-1-2-2 16,-4 2-2-16,-2 1-3 0,-4 8 3 16,6-16 0-16,-6 16-3 0,0 0 2 0,0 0-3 15,0 0 3-15,-16-7 1 0,16 7 4 16,0 0-6-16,-28 15 1 0,19-4 0 16,-4 1 1-16,-1 1-1 0,1 2-1 0,-2-1 2 15,3 1-2-15,0 2 1 0,-2-1-3 16,3-1 3-16,-1 0-1 0,5 1-1 15,-3-4 0-15,0 1-1 0,4-4 3 16,-2 3-1-16,1-5-2 0,2 4 0 0,-2-3 0 16,3 2-2-16,4-10 1 0,-11 12 2 15,10-6-4-15,1-6 1 0,-11 9 2 16,11-9 1-16,-4 11-4 0,4-11 5 0,-6 6-5 16,6-6 1-16,0 0 2 0,0 0 2 15,-7 11-2-15,7-11 2 0,0 0-2 16,0 0-3-16,0 0 4 0,0 0-3 0,17 9 1 15,-17-9-2-15,12 0 0 0,-12 0-1 16,16 3 2-16,-16-3-1 0,18 0 2 16,-18 0-3-16,18 0 3 0,-18 0-1 15,0 0-2-15,19-3 1 0,-19 3-1 16,15 0 0-16,-15 0 2 0,0 0-2 0,0 0-3 16,16 0 2-16,-16 0 2 15,0 0 0-15,0 0 0 16,6 8 2-16,-6-8-2 0,0 12-2 0,0-12 6 15,-4 12-1-15,4-12 0 0,-2 19-2 0,2-10 0 16,0-9 3-16,0 19-1 0,0-10 0 16,0-9 0-16,0 18 0 0,6-9-2 15,-2 2 2-15,4-5 1 0,3 5-2 0,-2-3-2 32,9-4-5-32,-4 1-4 15,-2-3-2-15,4 2-6 16,6-8-11-16,-6 2-7 0,1 0-6 15,-1-5-55-15,1 2 33 0</inkml:trace>
  <inkml:trace contextRef="#ctx0" brushRef="#br0" timeOffset="-129919.3">26646 14350 233 0,'-23'-6'-14'0,"23"6"3"15,0 0-3-15,-28 6 4 0,28-6 0 16,-25 5 2-16,17-1 1 0,-7 1 1 0,5 1-1 16,-2 0 2-16,1 2 0 0,0 0 2 15,6-1-2-15,-6 4 3 0,5 1 0 16,2-3 1-16,2 4 2 0,-2-3-1 15,4 6 2 1,0-4 2-16,4 1-1 16,-4 2-2-16,0-1 3 0,2 0-3 0,2 0 3 15,-2-2-1 1,2 4-1-16,-4-6 3 0,7 2-2 16,-10 1 2-16,3-1 0 15,0-1 2 1,0-2-1-1,0-9 1 1,-10 20 2-16,0-12 3 0,0-3-4 16,-2-1-2-1,-6 2 0-15,2-4 2 16,-2 1-4-16,-1-3 0 31,2 0 0-31,-3-3-2 0,4 3-5 16,-2-5 1-16,6 5-3 15,-6-5-6-15,6-1-4 0,1 2-6 0,-1-1-1 16,12 5-36-16,-17-9 19 0</inkml:trace>
  <inkml:trace contextRef="#ctx0" brushRef="#br0" timeOffset="-129573.48">26863 14263 140 0,'0'0'-12'15,"0"0"2"-15,0 0 7 0,0 0 5 0,0 0 5 16,0 0 2-16,0 0 3 0,4 21 2 15,-4-21-1-15,-5 20 4 0,1-10-1 0,-7 4-3 16,1 2 1-16,3 3 0 0,-2-2-1 16,-5 1-3-16,1 0 1 0,4 1 0 15,-6-2-1-15,6 3-4 0,-2-2 2 0,-1-1-2 16,1 0 0-16,1 1 0 0,-1-4 0 16,6 2 3-16,-2-1-1 0,-4-3-5 15,6 4 2-15,1-7-2 0,-3 5-7 0,3-2-2 16,4-3 0-16,-2 2-5 0,2-11-4 15,-4 20-7-15,4-12-6 0,0-8-1 16,4 14-55-16,-2-6 28 0</inkml:trace>
  <inkml:trace contextRef="#ctx0" brushRef="#br0" timeOffset="-128780.28">26889 14655 206 0,'0'0'-16'0,"-11"8"3"0,11-8 6 15,-4 7 3-15,4-7 3 0,0 0 3 16,0 0 6-16,-7 6-4 0,7-6 0 15,0 0 1-15,0 0-1 0,0 0-1 16,0 0 2-16,0 0-3 0,0 0 0 0,0 0 1 16,38-9-2-16,-38 9 1 0,13-9-2 15,-4 3 2-15,-2 1-1 0,0-2-1 16,-7 7 1-16,13-10 0 0,-6 4 4 0,-7 6-4 16,6-9 2-16,-6 9-3 0,6-11-1 15,-6 11 2 1,0 0 1-16,0 0-1 0,0 0 0 0,-16-20 0 0,16 20 3 15,-16-2 0-15,6 0 1 16,10 2-1-16,-24 2-1 0,24-2-3 16,-18 5 6-16,7 0-2 0,3 1-1 0,0 0 4 0,-1 2-3 15,1 2 0 1,4 0 3-16,0 2-3 16,4-1 0-1,-2-2 2-15,2 3 1 0,2-1-2 16,2 1 0-16,0-1-3 0,2 1-3 15,1-2-6-15,-2 0-5 0,2 0-2 16,4-3-7-16,-2 1-6 31,2-3-53-31,-5-1 27 0</inkml:trace>
  <inkml:trace contextRef="#ctx0" brushRef="#br0" timeOffset="-128290.18">27258 14812 191 0,'0'0'-20'0,"3"15"-39"0,-3-15 20 15</inkml:trace>
  <inkml:trace contextRef="#ctx0" brushRef="#br0" timeOffset="-126995.04">27189 14710 164 0,'0'0'0'0,"0"0"4"0,0 0 4 16,0 0 4-16,0-23-2 0,0 23 3 15,-4-12 6-15,4 12 1 0,0 0-2 16,-6-12-1-16,6 12 2 0,0 0-8 16,-5-13 7-16,5 13-1 0,-7-10 0 0,7 10-4 15,-12-8 2-15,12 8-2 0,-14-8 0 16,3 6-6-16,11 2 8 0,-16-2-2 15,16 2-7-15,-17 0 2 0,17 0-2 0,-16 2 4 16,5 3 0 0,11-5-2-1,-12 11 1-15,5-7-2 0,-1 4-2 0,2 0 1 16,0-2 2 0,6-6-1-16,-6 16-1 0,2-6 1 15,0-2-3-15,1 1 3 0,3-9-4 0,0 15 1 0,0-15 2 16,0 18 0-16,3-11 0 15,-3-7-2 1,4 16 1-16,0-9-3 0,-4-7 2 0,8 10-2 16,1-3 2-16,-4-2-4 15,-5-5 1-15,22 4 1 0,-14-1-2 16,-8-3 0-16,20 0 0 0,-20 0 2 16,21-4-4-16,-10-1 1 0,1 2 0 0,-6-2-1 15,-6 5-1-15,20-7 1 0,-13 4-1 16,-7 3 3-16,15-8-1 15,-15 8-3-15,9-5 3 0,-9 5 3 0,9-4-4 16,-9 4 0-16,10-3-3 0,-10 3 2 16,0 0 2-16,0 0-6 0,0 0 5 0,0 0-7 15,0 0 7-15,0 0 2 0,6 12-9 0,-6-12-4 16,0 0 1-16,-2 16-7 0,2-16-5 0,0 12-5 16,0-12-7-16,0 15-8 0,0-7-87 15,0-8 44-15</inkml:trace>
  <inkml:trace contextRef="#ctx0" brushRef="#br0" timeOffset="-126487.63">27603 14475 318 0,'0'0'-19'0,"11"20"3"0,-11-11 5 16,0-9 3-16,-11 23 6 0,10-8 2 0,-8-1 0 16,3 6 1-16,0 2 0 15,0-2 3-15,-4 2 0 0,-1 1 4 0,0-2-4 16,2 2-1-16,0 0 1 0,-1-3 1 15,0 0 0-15,3 0-2 0,-1-3 1 0,1-2-1 16,-2-2 1-16,6-1-1 0,-3 0 3 16,2-1 4-16,0-5-1 0,4-6 3 15,-6 14-5-15,6-14-1 0,0 0-2 16,0 0-3-16,0 0-1 0,0 0-3 0,0 0 6 16,-10-32-8-16,3 21 3 0,3-1-3 15,1 1 4-15,-2-1-4 0,-3 2 1 0,-3-2 3 16,5 4 1-16,0-2-5 0,-4 2 4 15,-1 2-2-15,3-2 4 0,-3 2-2 16,11 6 2-16,-25-2 1 0,25 2 0 16,-17 0-2-16,17 0 9 0,-22 5-7 0,12 0-3 15,4 1 4-15,0 0 4 0,6-6-5 16,-11 12 3-16,6-4-3 0,5-8 1 16,-10 15-4-16,10-15-7 0,0 13-4 0,0-13-12 15,10 15-10-15,-5-10-68 0,2 1 35 16</inkml:trace>
  <inkml:trace contextRef="#ctx0" brushRef="#br0" timeOffset="-125915.72">27674 14810 281 0,'0'0'-2'16,"0"0"-2"-16,7-8 4 0,-7 8 0 16,0 0 0-16,0 0-2 0,8-7-1 15,-8 7 1-15,0 0 2 0,0 0 3 0,0 0 3 16,0 0 0-16,0 0 0 0,0 0 1 16,0 27-2-16,0-19 1 0,0-8-3 15,0 14 2-15,1-3 0 0,-1-11 1 16,0 17 4-16,4-9-2 0,-1 2 2 0,5-2-1 15,-6-2-2-15,4 2 0 0,3 0-2 16,0-4-1-16,-2 4 1 0,4-2-2 0,-3-5 0 16,-8-1 1-16,25 3 2 0,-16-3-1 15,-9 0 2-15,26-4-2 0,-12-2 2 16,-2-2 1-16,3 0 5 0,-4 2 2 16,-3-1 1-16,2 2-1 0,-2-3 8 0,0 2-8 15,-8 6 2-15,15-9-4 0,-8 6-3 16,-7 3-2-16,0 0 5 0,0 0-2 15,0 0 6-15,0 0-6 0,-22 23 2 16,14-8 0-16,-6 2 0 0,3 3 0 0,-1 0 0 16,-4 5-4-16,1 3 4 0,-2-1-3 15,5-2 3-15,-4 2-5 0,1 1-1 0,-2-3 7 16,5-2 3-16,1-3-13 0,2-3 1 16,-4-2 4-16,5 0-7 0,0-2 2 15,-7-4 5-15,4-1 0 0,-5-2-8 16,-1-6-1-16,1 0-4 0,-5-3-4 0,3-2-5 15,-3-3-5-15,-2 1-2 0,2-1-7 16,1-1-3-16,4 1-6 0,-1-2-4 16,5 2-6-16,-6 3-8 0,9 1-6 0,-2-4-103 15,1 3 55-15</inkml:trace>
  <inkml:trace contextRef="#ctx0" brushRef="#br0" timeOffset="-125210.18">28403 14776 430 0,'0'0'-22'0,"0"-12"3"16,0 12 2-16,0 0 2 0,0 0 4 0,-18-12 5 15,18 12 5-15,-20 0-1 0,20 0 2 16,-22 3-2-16,10 0 3 0,-2-2 0 16,3 4 7-16,-1 3-7 0,1-4 1 0,2 4 0 15,0 3 1-15,1-4-1 0,1 3 6 16,2 0-3-16,1 0 0 0,1 0-3 15,-1 0 6-15,0 2-3 16,4-12 0-16,4 23 2 0,0-11 1 16,-1-1 4-16,2 3-4 0,-1 0-2 15,3-2 2-15,-3-3 1 32,2 4-5-32,1-3 2 0,-3 0 1 15,0 1 0-15,-3-2-3 0,-1 1 1 16,0-10 8-16,0 16-7 0,-1-7 1 15,1-9-1 1,-15 11-1-16,5-10 1 0,-2 3-1 0,-3-3 2 16,-1-1-2-1,16 0-4-15,-33-5-4 0,15 4-7 16,2-2-3-16,4 0-5 0,-5-2-4 16,2 0-8-16,15 5-2 0,-22-10-8 0,12 5-4 15,0 0-70-15,10 5 39 16</inkml:trace>
  <inkml:trace contextRef="#ctx0" brushRef="#br0" timeOffset="-124914.81">28610 14687 289 0,'0'0'-19'0,"0"0"3"0,11-5 2 0,-11 5 5 15,0 0 4-15,0 0 4 0,0 0 4 16,0 0 3-16,4 20 1 0,-4-20 3 0,-8 18 1 16,1-6 0-16,-4 3 2 0,6 1 1 15,-6 1 2-15,-1 2 1 16,-2 2-2-16,2-3-3 0,-6 7 6 0,2-4-8 0,2-1-1 16,6 3 2-16,-3-3 0 0,0 3-2 15,2-3 0-15,-2 0 0 0,5-3-3 0,-1 0 3 16,2-2-6-16,1 1 3 0,0-4-3 15,1 0 1-15,-1-1-4 0,4-1 6 16,0-10-5-16,4 19-6 0,-1-8-1 16,5-3-10-16,-3-2-5 0,6 0-12 15,-3-1-11-15,2 0-79 0,5-3 42 0</inkml:trace>
  <inkml:trace contextRef="#ctx0" brushRef="#br0" timeOffset="-124694">28447 14935 298 0,'0'0'-24'16,"27"-5"5"-16,-27 5 1 0,27 2 1 0,-11 1 4 15,1 0 2-15,-1-2 1 0,1 2 1 16,-1-1 2-16,0 1-4 0,2-3 0 15,0 3-2-15,-2-1-3 0,-2 1-25 16,2 0 14-16</inkml:trace>
  <inkml:trace contextRef="#ctx0" brushRef="#br0" timeOffset="-123304.31">28839 15087 108 0,'0'0'0'0,"0"0"-4"16,0 0 3-16,0 0 0 0,0 0 4 0,0 0 3 15,0 0 0-15,-24-20-1 0,24 20 2 16,-17-9 1-16,9 3 2 0,8 6 0 16,-23-8-2-16,11 3 0 0,-2 4-1 15,14 1 1-15,-23-6 0 0,8 6-2 16,15 0 0-16,-22 3 1 0,11 1-1 0,0-1 1 15,3 2 0-15,-6 0-1 16,4 2-2-16,4-2 1 0,-5 1-2 16,11-6-1-16,-12 12 2 0,5-7 1 0,7-5-5 15,-14 11 6-15,10-6-4 16,4-5-1-16,0 0 6 16,0 12-7-16,0-12-1 15,0 0 1-15,21 5-2 0,-21-5 2 16,20-4-1-16,-20 4-3 0,21-4 2 0,-9-1 0 0,0 2 1 15,3-2 1-15,-4 4 1 0,1-2 1 16,-12 3 0-16,21-5 1 0,-10-1 0 16,-11 6-2-16,12-2-1 15,-12 2-3-15,14-4 2 0,-14 4 1 16,0 0 3-16,0 0-6 0,0 0 3 0,0 0 1 0,8 9 1 16,-8-9 0-16,0 0 0 0,-2 16-2 0,2-16 2 15,0 12-3-15,0-12 4 0,0 12-1 0,0-12 3 16,0 12-3-16,2-4-1 0,-2-8 0 0,4 12 1 0,3-7 1 15,-3 3-1-15,7-2 1 16,-6-2-2-16,6-2 3 0,1 4-1 16,-2-4 0-16,2-2-2 0,-12 0 2 15,32-2-3-15,-20-4 1 16,7 2-3-16,0-4 2 0,1-2-3 16,-3-2-1-16,3-3 5 0,-1-4-4 15,6 2-3-15,-6-4 2 16,-3-2 0-1,-2 3-4-15,2 0 5 16,-2 3 0-16,-5-1 3 0,6 1 0 0,-7 1 2 31,1 1 0-31,-1 5 0 32,0-2-2-32,-1 1-2 15,-2 2 4-15,-1 1 2 16,-4 8-3-16,7-12-4 15,-7 12 3-15,0 0 2 0,0 0 0 0,-12-12-1 0,12 12-1 16,0 0 8-16,0 0-5 0,-27 22-1 0,16-15 1 16,5 5 5-16,-9 1-3 0,10-1-4 0,-6 6 4 15,0-2 0-15,2 4-3 16,0-3 2 0,-1 3 1-16,0-3-4 15,-1 3 3-15,0 0-3 0,6 0 4 16,-6-2-3-16,5-1 3 15,2 0-4-15,-2-2 9 16,1 1-9-16,4-4 2 16,-6 0-1-1,3-1-2-15,4 1 1 0,0-12 3 16,0 17-3-16,0-6 3 0,7-3-6 0,-7-8 1 16,14 9 1-16,-4-6 1 0,3-1-2 0,-1 1-3 15,4-6-2-15,5 3-1 16,-5-5 2-1,7 2-2 1,2-3 0-16,-6 0 2 0,1-2 1 16,-3 2 0-16,3 0-2 0,-2-2 4 0,-6 0 1 15,2 2 1-15,-2 0-1 0,-1 0-2 16,0-2 1 0,-11 8 0-16,9-12-1 0,-6 4 3 15,-3 8 0-15,0-12 0 0,0 12 1 16,0 0 6-16,0 0-7 0,-12-11 6 15,12 11-10-15,0 0 8 0,0 0-4 0,-23 5 1 0,23-5-3 16,-15 12 4-16,9-4 0 0,2 2-1 16,-3-2 4-16,6 1-2 15,-3 2 1-15,0-1-1 0,4-10 0 16,-3 19-1-16,3-11 1 16,3 3-2-16,-3-2 4 15,8-1-3-15,-7-1 2 16,6 1 0-16,3 0-3 15,1-2 2-15,-2 0-2 0,2-4 0 16,1 2 5-16,3 0-3 0,2-4-8 0,-1 0 3 16,0 0 3-16,-3 0-2 15,3 0-1 1,-1-5-4 0,-3 2-2-16,3 1 1 0,-15 2-3 15,22-7 2-15,-11 3-2 16,-11 4 6-16,16-1-7 0,-5-2-1 15,-11 3-1-15,12-5 0 0,-12 5-1 0,14-6-1 0,-14 6-2 16,0 0 2-16,14-2-1 0,-14 2-3 0,0 0 1 0,13-2 3 0,-13 2 1 0,0 0-1 16,0 0-28-16,0 0 15 0</inkml:trace>
  <inkml:trace contextRef="#ctx0" brushRef="#br0" timeOffset="-123215.11">29545 15272 98 0,'0'0'-34'0,"0"0"12"0</inkml:trace>
  <inkml:trace contextRef="#ctx0" brushRef="#br0" timeOffset="-123147.1">29547 15262 82 0,'0'0'-12'0</inkml:trace>
  <inkml:trace contextRef="#ctx0" brushRef="#br0" timeOffset="-123083.84">29547 15262 62 0,'0'0'-3'0,"0"0"5"0,0 0 0 0,-29-3 1 0,29 3 2 0,0 0-1 0,0 0 0 0,0 0-1 0,-27 8 2 0,27-8 1 0,-10 5 1 0,10-5 1 0,-11 10 1 0,11-10 3 0,-5 10-1 0,-1-3-1 0,6-7 1 0,0 13-1 0,0-13 0 0,-1 15 2 0,1-15-2 0,1 12-3 0,-1-12 5 0,6 13-4 0,-2-7-1 0,-4-6 4 0,8 9-4 0,-8-9-1 0,10 11-1 0,0-9-5 0,0 0-5 0,-10-2-6 0,18 2 0 0,-9 1-7 0,2 0-3 0,-11-3-4 0,16 0-35 15,-16 0 20-15</inkml:trace>
  <inkml:trace contextRef="#ctx0" brushRef="#br0" timeOffset="-122663.08">29071 14958 165 0,'-21'-3'0'0,"21"3"-4"0,-12-3 0 0,12 3 6 16,-16-2 5-16,16 2 4 0,-17-3 0 15,17 3 0-15,-14-3-2 0,14 3 7 16,0 0-9-16,-13-2 3 0,13 2-2 0,0 0 7 16,0 0 2-16,0 0 0 0,-16 0-2 15,16 0 3-15,0 0 9 0,0 0-10 16,0 0-1-16,0 0-2 0,0 0-4 16,0 0 3-16,0 0 1 0,0 0-6 0,39 17 2 62,-26-12-6-62,3 1 2 0,0-1 2 0,5 2-2 0,-1-2-4 0,3 3 0 0,-6-4 2 0,-1 1 1 0,2 1-3 0,-5-4-2 0,0 2 1 0,2 0 2 0,-7 0-11 16,3-1-5-16,-2 0-14 0,2-1-16 15,-11-2-19-15,12 6-57 0,-12-6 40 0</inkml:trace>
  <inkml:trace contextRef="#ctx0" brushRef="#br0" timeOffset="-115530.79">19787 13410 62 0,'-16'-3'22'0,"16"3"-6"0,0 0 8 0,0 0-4 0,0 0-1 15,0 0 2-15,0 0-2 0,0 0 4 16,0 0-1-16,0 0-2 0,0 0 3 15,0 0-2-15,0 0 2 0,0 0-3 16,0 0 0-16,0 0-5 0,0 0 3 0,0 0 2 16,0 0 2-16,0 0-7 0,0 0 6 15,23-20 1-15,-23 20 0 0,8-8 0 16,5 0-6-16,-3 4 1 0,-6-4-7 16,9 0 1 30,-4 1-1-46,5 1 0 0,-4-2-2 0,6 0-3 0,-5 1 2 0,1-1-2 0,3-3-2 0,1 2 3 16,-6 2-1-16,2-2 1 0,-1 1-3 0,5 0 2 31,-5-3-1-15,6-1 0-16,-8 2-1 16,9 0 5-16,-9-3-5 0,4 4 4 15,-2-1-2-15,1 0-2 0,3-4 0 31,-7 2 2-31,2 2 4 16,-2 0 0 0,4 1 0-16,-1-2 2 15,-7 5-2-15,8-5-4 16,-1 0 2-16,-3 5-3 0,0-5 2 31,2 4-2-31,-6-1 3 16,6 2-1-16,-5-1-3 0,3 0 5 15,1-1-4-15,-1 0-1 16,-2 4-1 0,3-5 3-1,-1 4-3-15,-3-3 0 0,1 1 1 32,-6 7 3-32,16-12-7 0,-10 4 4 15,-2 3 0 1,8-3-3-1,-5 0 8 1,-7 8-9 0,16-12 1-16,-8 6 4 15,0-3-1-15,-1 4-1 16,3-2-3 0,-10 7 0-16,16-13 3 0,-6 5-4 31,-1 1 3-16,-5 3 1 1,9-8-2 0,-7 5 0-16,3 1 2 15,-1-2-5-15,1-3 6 16,1 4-2-16,-1-1 1 31,2 0-2-31,-1 0-3 0,1 0 3 16,1-2-4-1,-1 3-1-15,1-5 7 0,0 3 4 16,-2-1-5-16,5 2-5 0,-3-4 2 16,3 4 3-16,-3-1 0 0,2-2 0 0,0 1-2 15,-1-1 3-15,0 4-5 16,-3 1 4 15,3-4-3-31,2 2 2 16,-3-2-2-16,0 0-3 0,-2 0 5 15,2 3 0-15,2-1 2 0,-5-3-4 0,2 2 1 0,-3-2-2 16,5 5 0-16,-8-6 2 16,3 4-3-1,6-3 7-15,-6 0-2 16,2 2-1-16,-6-2-1 16,8 3 0-16,-1-2-1 0,-6-1 3 0,6 2 1 15,0-2-4-15,-1 2 4 0,-2-2-3 16,4 0-2-16,-4 1-2 15,7-1 3-15,-4 0 1 0,1-2-2 16,-2 5 3-16,2-5-2 0,3 2 1 16,-2-1-1-1,1 0 6 1,-1 0-8-16,3-1 3 0,-1 1 1 16,-3-2-1-16,5 2 1 0,-5-1 2 15,3 1-7-15,-3 1 2 16,2-1 0-16,-2 3 2 15,3-4 2 1,2 2-3-16,-7 3-1 16,3-3 3-16,-4 2-2 31,2-2-3-31,0-1 2 0,5 2 1 0,-6-1 3 0,1 2-4 16,1-3 4-16,-1 1-4 0,1 2 2 15,2-3-1-15,-6 1-1 31,7-2-1-31,-3 1 1 16,7-2 1 0,-2 2-3-16,-1-1 0 0,0 1-1 15,1 0 4-15,6 0-4 0,-3-1 3 16,-1 1-3-16,2-2 6 0,-1 2-7 16,3 3 4-1,-2-3 2-15,-2 1-1 16,1-2-3-1,1 4 1-15,-2-1-1 0,5-3 0 16,-7 2 2-16,3 3 3 0,-1-2-3 0,2 3-1 16,-1-5 4-1,3 3 1-15,-6-2-2 16,6 2-4-16,-3-1 1 16,1 0 0-1,2-1 1-15,-1 2 6 16,-2-2-2-16,-1 3-5 0,6-4 5 15,-6 3 0-15,6-2-1 16,-9 2-3-16,3 1 1 16,-3 0-1-1,3 1 2-15,-2-1-1 0,-5 4 0 0,3-3 0 16,-3 1-3 0,0-1 3-16,-3 3-2 0,3 0 3 0,-1 0-5 0,-11 4 4 15,20-11-5-15,-14 9 1 0,-6 2-1 0,23-8 3 0,-12 4 2 0,-2 1-5 0,2 0 3 16,-11 3-2-16,26-8 0 0,-12 6 2 0,-14 2 1 15,22-2-3-15,-7-2 4 16,-6 2 1-16,5 0-3 0,-14 2 4 0,20-5-4 0,-10 2 1 16,-10 3-1-16,19-2 2 0,-11-1-2 0,-8 3 2 0,19-3 1 0,-19 3-3 15,14-1 1-15,-14 1-2 0,16-3 2 0,-16 3-3 16,19 0-1-16,-19 0 0 0,21 0-2 0,-21 0 3 0,20 0 2 0,-8 0 1 16,-12 0 2-16,22 3-3 0,-12-3 0 0,-10 0 1 0,23-3-2 0,-11 3 2 0,-12 0 1 0,16-2 1 0,-16 2 0 15,17 0 0-15,-17 0-1 0,19 0 0 0,-19 0 3 16,16-2-3-16,-16 2 1 0,19 2-4 0,-11-2 3 0,-8 0-1 15,22 0 6-15,-11 2-3 0,-11-2-2 0,17 0 2 0,-17 0-1 0,16 0 1 16,-16 0-2-16,11 3-2 0,-11-3 4 0,16 0-4 0,-16 0 3 16,8 1-1-16,-8-1 2 0,0 0-4 0,0 0-5 0,19 0-6 0,-19 0 0 15,0 0-8-15,0 0-3 0,0 0-8 0,10 3-2 0,-10-3-65 0,0 0 34 0</inkml:trace>
  <inkml:trace contextRef="#ctx0" brushRef="#br0" timeOffset="-105625.27">28067 11614 53 0,'10'2'24'0,"-10"-2"-16"0,17 3-5 0,-17-3 5 0,15 3-1 0,-15-3-2 16,9 2-2-16,-9-2 3 0,0 0-1 15,0 0-3-15,13 0 2 0,-13 0 2 0,0 0-4 16,0 0 1-16,0 0-3 0,0 0 3 16,0 0-2-16,0 0 0 0,0 0 1 15,0 0-1-15,0 0-1 0,-50-5 3 16,50 5-2-16,-23 0 0 0,8-3 0 16,-1 3 1-16,16 0-2 0,-26-2 0 109,8 2 1-109,18 0-1 0,-26-2 3 0,14 2-2 0,12 0 1 0,-26 0-3 0,18-4-1 0,8 4 2 16,-16 4 2-16,16-4-1 0,0 0 2 0,-25-4-4 0,25 4 2 0,-12-2 4 0,12 2-2 15,0 0 4-15,0 0 2 0,-21 0 1 0,21 0 0 0,0 0-3 0,0 0 2 0,0 0-1 0,-12-2 2 16,12 2-3-16,0 0-1 0,0 0 2 0,0 0-2 0,0 0-4 0,0 0-1 0,0 0 2 0,0 0 0 0,0 0-3 15,0 0 0-15,0 0-1 0,0 0 4 0,45-2-1 0,-45 2-1 16,17 4 0-16,-17-4 1 0,14 0-1 16,-14 0 1-16,13 2-2 0,-13-2 1 15,0 0 1-15,16 0-1 0,-16 0 1 16,0 0-2-16,0 0-4 0,17 0-4 16,-17 0-6-16,0 0-9 0,0 0-2 0,0 0-51 15,0 0 26-15</inkml:trace>
  <inkml:trace contextRef="#ctx0" brushRef="#br0" timeOffset="-100263.84">13615 15244 193 0,'0'0'17'0,"-22"-20"-6"0,22 20 0 0,-11-4-1 0,11 4 5 16,-16-5 2-16,16 5 1 0,-21-5-3 15,9 2 4-15,12 3-2 0,-26-4-1 0,14 0 2 16,-2 3-4-16,2-2 5 0,-4 0 0 16,16 3-7-16,-30-2 4 0,12-1-2 15,6 3 0-15,-10 0-4 0,6-3 1 0,-2 3-3 16,-4 0-1-16,2-2 5 0,-2 2-2 15,-1 0 2 1,-2-2-4-16,-5 2-1 0,4 0 5 0,-1 0-1 0,-4-2 2 16,6 2-1-16,-6-3-1 0,5 3 0 0,3-3 2 15,-4 3 2-15,6 0-6 0,-2-2 4 0,3 2-2 16,-4 0-3-16,4 0 4 0,-2 0-3 16,0 0 1-16,4 0-2 0,4-3 1 15,-3 3-4-15,1 0-4 0,16 0 6 16,-27-3 0-16,27 3-3 0,-18-2 1 15,18 2 0-15,-18 0-2 0,18 0 1 16,0 0-4-16,-20 0-4 0,20 0-2 16,0 0 1-16,-14-3-6 0,14 3-6 0,0 0-6 15,0 0-4-15,0 0-4 0,0 0-8 0,0 0-11 16,0 0-8-16,0 0-14 0,0 0-83 16,0 0 53-16</inkml:trace>
  <inkml:trace contextRef="#ctx0" brushRef="#br0" timeOffset="-59555.94">24230 15216 34 0,'0'0'-3'0,"0"0"-11"0,0 0 8 0</inkml:trace>
  <inkml:trace contextRef="#ctx0" brushRef="#br0" timeOffset="-59350.72">24230 15216 24 0,'0'0'3'0,"0"0"5"0,0 0-8 0,0 0 7 16,0 0-1-16,0 0 0 0,0 0 0 16,-39 14 2-16,33-9 3 0,-1 4 1 15,-1-1 1-15,1 2 1 0,2 0 2 0,1 2-2 16,-3 2 1-16,1 3-1 0,0-2 4 15,-2 2 0-15,2 3-1 0,-1 0 1 16,2 0-2-16,-5 5-1 0,2-2-1 16,0 0-1-16,0 3 1 0,0 0-2 0,-2 2-4 15,2-4 2-15,-7 4-3 0,4 0 1 16,3-2 2-16,-2 0-3 0,-1-1 1 16,2-2 2-16,2-2 2 0,0 2-13 15,-1-2-11-15,2-2-16 0,0 1-15 0,2-4-69 16,2-2 38-16</inkml:trace>
  <inkml:trace contextRef="#ctx0" brushRef="#br0" timeOffset="-58413.17">24045 14992 306 0,'0'0'-2'0,"0"0"-2"0,0 0 2 0,0 0 1 16,0 0 3-16,0 0 3 0,0 0-1 15,0 0-2-15,0 0 0 0,0 0 2 0,0 0-2 16,0 0-3-16,22 6 5 0,-22-6-2 16,16-6-1-16,-1 4 0 0,-3-1 0 15,9 0-1-15,-1 1-2 0,3 4 2 16,6-2 0-16,2 3 1 0,-2 2 3 0,6-2-3 16,5 5 4-16,-3-4-1 15,2 5 0-15,-2 2 2 16,-3 0-2-1,-1-2-1-15,-1 3 0 16,-4 1 3-16,3-1 0 16,-13 3-2-1,6 2 2 1,-5 5-1-16,2-1 1 0,-9 0-2 16,-1-2 0-16,0 2 2 31,-6 1-3-31,-1 0 3 15,-4 1-2 1,-4-3-1-16,-1 0 10 16,-6-3-4-16,-1-2-3 15,-5 1 5-15,-3-4-4 0,-2-1-1 16,0-6 2 0,-9 2-3-1,6-5-2 1,-6 1 3-1,4-3-6-15,1 0 1 0,-1 0 12 16,8 0-8-16,-6-3-3 0,6 3-2 16,3-2 3-16,-1-1-2 15,1 3-1-15,5-4-4 32,11 4-2-17,-20-5-2-15,10-1 1 0,10 6-9 16,-14-8-5-16,14 8-12 0,-13-6-12 0,13 6-85 15,-3-8 44-15</inkml:trace>
  <inkml:trace contextRef="#ctx0" brushRef="#br0" timeOffset="-58063.08">25245 15262 317 0,'0'0'-23'0,"0"0"-1"0,0 0 4 0,0 0 2 16,0 0 3-16,0 0 5 0,0 0 3 15,0 0 6-15,0 0-1 0,0 0 1 0,-10 30 1 16,1-18 3-16,8 4 1 0,-10 2 1 16,4-1-1-16,-2 3-3 0,-2 3 4 15,1-1 2-15,-2 2-3 0,-3 2-2 0,3-1 2 16,-3 0 0-16,3-6 3 0,2 4-3 16,-4-3 1-16,5 2-3 0,-2-4 5 15,1-1-3-15,4 2-2 0,0-5 1 0,-1-2 1 16,3 2-1-16,-1-2-2 0,-1-2-1 15,1 0-6-15,1-1-12 0,1-1-6 16,3-8-5-16,-4 17-41 0,4-9 24 16</inkml:trace>
  <inkml:trace contextRef="#ctx0" brushRef="#br0" timeOffset="-57520.05">24691 15858 201 0,'-14'-3'12'0,"14"3"-1"0,-16-5-5 0,16 5 1 16,-18-6 0-16,18 6 2 0,0 0 0 15,-16-2 1-15,16 2 2 0,0 0-2 0,0 0 4 16,-10-4-1-16,10 4 4 0,0 0 0 16,0 0 1-16,0 0-3 0,0 0 4 15,0 0-11-15,0 0 1 0,0 0 0 0,0 0 1 16,0 0-3-16,0 0-2 0,57 4 2 15,-44-2-1 1,7 4 0-16,3 2-3 0,2-2-2 16,5 2 0-16,-4 0 3 31,1-1-1-31,6 4 2 0,-5-5-4 16,4 2-1-16,-4 0 3 0,0-1-1 15,-1-2 0-15,0 1 1 0,-1-2-3 16,-3 1 1-1,-7 0-1-15,1-2 0 16,2 0 2-16,-7-2-1 16,0 2-10-1,-1-1-8-15,3-2-8 0,-14 0-10 16,0 0-8-16,16-5-86 0,-16 5 44 0</inkml:trace>
  <inkml:trace contextRef="#ctx0" brushRef="#br0" timeOffset="-57186.86">24845 15164 313 0,'0'0'-23'0,"36"16"12"16,-26-12-3-16,8 2 4 0,-2 2 0 0,2-2 4 16,8 2 0-16,-4 0 4 0,5-1-4 15,0 1 1-15,2-1 2 0,2 1 1 16,-2 0-1-16,2-2 1 0,-2 0 0 15,2 2 0-15,-5-4-1 0,1 4 0 0,0-3 0 16,-5-1-10-16,1 4-14 0,-2-5-27 16,-5 2 18-16</inkml:trace>
  <inkml:trace contextRef="#ctx0" brushRef="#br0" timeOffset="-56418.16">23798 14532 180 0,'0'0'19'0,"3"-12"0"0,-3 12-3 0,0 0-2 16,4-8 2-16,-4 8-2 0,0 0-1 16,0 0 0-16,0 0 0 0,0 0-4 15,0 0 0-15,0 0 2 0,0 0 8 0,0 0 2 16,0 0 3-16,0 0-2 0,-4 35-1 16,1-19 1-16,-1 5-2 0,0 2 5 15,-3 5-4 173,2 4 3-188,-2 0-1 0,-3 7-1 0,-2-1-6 0,-3 6 0 0,3 0 1 0,-5 4-2 0,-3-2 1 0,-2-1 0 0,0 7-3 0,-5-3-1 0,0 2 0 0,1-2-3 0,-1-6 2 0,-1 0 0 0,4-3 1 0,-1 0-3 0,-2-3-2 0,8-2 1 0,-5 1-3 0,6-7 5 0,0-1-5 0,2-1 1 0,2-2 1 15,2-2 1-15,1-1-8 0,0-2 1 0,1-2 1 0,0-1-1 0,4 0-4 0,-1-5-6 0,2 4 1 0,-5-6-8 0,9 0-9 0,-3 0-6 0,1 0-9 0,-2-2-16 0,5-8-7 0,0 0-14 0,-3 10-103 0,3-10 62 0</inkml:trace>
  <inkml:trace contextRef="#ctx0" brushRef="#br0" timeOffset="-53764.16">23805 14655 468 0,'0'0'-25'0,"0"0"3"0,0 0 4 16,4-11 0-16,-4 11 6 0,0 0 3 15,0 0 4-15,8-4-3 0,-8 4 1 0,16 0 2 16,-16 0 1-16,21 0-1 0,-21 0 3 16,31 2 0-16,-14-2 2 0,2 0 2 15,5 0-1-15,2 2 4 0,4 1-2 0,0 0 1 16,6-1-1-16,6 1-2 0,0 1-1 16,2 1 4 171,2 1-2-187,0 0 0 0,1 2 0 0,4 0-1 0,-6 2 2 0,3-2-3 0,1-2 2 0,7 2-1 0,-6 0-1 16,8 2 1-16,-4-5-2 0,2 3-2 0,0 0 3 0,5-4 0 0,2 4 2 0,-3-3-3 0,5 2 0 0,-1 1 1 15,7-4 0-15,-7 1-2 0,2 1 0 0,0-1 4 0,-6 0-8 0,4-1 5 0,-10 2 4 0,-4-1-1 16,-1 0-3-16,0-1 2 0,-5 4-1 0,-5-5 0 0,-3 5 0 0,-3-7-5 16,-5 5 6-16,-1 0-4 0,1-2-1 0,-8 0 4 0,-3-1-4 0,1 2 2 0,-1 1-1 0,-2-1 2 15,-3-4-1-15,-2 5 0 0,5-1 2 0,-10 2 0 0,6-2-2 0,-4 3 0 0,-2-1 4 0,-1 1-4 31,3 1 4-15,-3 2 0-16,-4-1 0 16,0 2-4-16,0 3 5 0,0 0-1 0,-4 1-1 15,0 4 4-15,1 0 0 16,-1 0 1-16,-1 2 0 16,-6 2 1-16,4-1 1 15,-2 5 1 1,-4 1-3-1,2 2 3-15,-2 1-3 16,-1 1 2-16,0 2-2 0,-2 2 5 16,4 6-4-16,-6 0 1 0,2-1-1 15,0 0 0-15,-1 0 3 0,1 1 4 16,1 5-11 0,-1-5 4-1,-1 1 4-15,5-4-5 16,-7 2 4-16,7 1-4 15,-1 0 4-15,2-6-3 16,-2-2 0-16,2 1 0 0,3-4-4 16,-1 2 2-16,1 0 1 15,-1-5-3-15,-1 0 4 16,2 2-5 0,0-8 7-16,2 2-2 15,0-4-1-15,0 2 2 0,2 0-3 16,-3-3 0-16,2-3-6 15,-1 0 3-15,2-1 5 0,3-1-6 16,-3-3 1-16,1 1-4 0,-1-1 0 31,-2 2 4-31,6-5-2 16,-4 0 3 0,4-9-4-16,-6 19-1 0,2-10 3 15,2-1 2-15,-2 2-3 0,4-10 2 0,-7 18-2 0,7-11 4 16,-5 1-1-16,1 1 0 0,4-9-3 0,-7 16 5 0,0-6-5 15,-1-2 2-15,2 1 2 16,0-1 3-16,0-1-7 16,6-7 2-1,-11 18 0-15,6-11 4 0,-5 1-6 16,5 1 1-16,-2-1 3 0,3 0-7 16,-2-1 6-16,4 4 1 0,-6-5-3 15,8-6-2-15,-10 15 2 0,7-7 1 31,3-8-4-31,-5 13 6 0,5-13-2 16,-11 10 2-16,7-5-1 0,4-5 6 0,-7 9 2 16,7-9-2-16,-10 8 1 0,10-8 2 0,-6 8 3 0,6-8-6 15,-10 10 0-15,10-10 2 0,-11 5-3 0,11-5 2 0,-12 7-1 16,12-7 2-16,-15 5-4 16,5-2 1-1,10-3-3-15,-16 5 9 0,4-5-8 16,12 0 1-1,-27-3 6-15,10 3-6 0,5-2-5 16,-7-1-4-16,2 0 9 16,1-2-4-16,-3 4-2 0,3-2 1 15,-1-2 5-15,-2-1-4 16,0 2 5-16,-1-1 1 16,-2 0 1-16,0-2-1 15,2 2 5 1,2-3-5-16,-5 0-8 15,2 1 2-15,-2-1 7 0,-1 0-8 16,-3 1 0-16,-1-3 2 16,4 3 0-1,-1-4 10-15,-4 2-16 0,2 1 4 16,0-1 1-16,-3 1-7 16,4 2 4-16,0-3 5 0,2 1-12 15,0 0 12-15,-3 1-10 16,4-1 7-16,-3 2-1 0,-1 0 2 15,4-2 0 1,1 4 2-16,-4-4-6 16,4 3 0-16,-5 1 0 15,4-1 2-15,-2-3-2 16,1 2 5-16,-1 2-1 16,-2-4-5-16,4 3 2 15,1 0 6-15,-5 1-3 16,6-2-1-1,-2 1 9-15,0 0-7 0,-1 1-11 16,6 1 8-16,0-2-5 16,2 2 6-1,2-2-2-15,-2 3 2 0,-2-3-2 16,2 0-3-16,2 2-1 16,2-1-1-16,-2 0 4 15,0 0 1-15,2-1-2 0,-4 2 6 16,1-2-2-16,-2 3-6 0,5-3 3 15,-4 0 5-15,-2 2 0 0,0-2 2 32,2 1-7-32,0-2 0 15,-2 1-5-15,0 0 9 16,-2 1 0-16,-2-4-1 16,6 0-5-16,-6 1 6 15,0-4-1-15,0 5-4 0,2-5 6 0,1 4-5 16,-2-1-2-1,1-2 2 1,-3 0-5-16,6 0 7 16,-3 0 2-1,2 2-5-15,-2-1 3 0,3-2-3 16,0 2-4-16,-1 1 3 16,4-1 4-16,-2 1-4 0,-2-3 2 15,2 4-2-15,4-1-2 0,-5-1 2 0,2-2 5 31,3 3-3-15,-2 2 4-16,2 0-5 16,1-3-1-16,-4 4 4 0,3-5 0 0,0 2 0 15,2 0 0-15,-6 2-2 0,1-2 1 0,3 0 3 0,-3 1 0 0,-2-1-2 0,1 1 1 0,-1-3-3 0,1-1 4 0,-4 2-7 16,2-1 2-16,0 0 1 0,-2-1 4 0,-2 2-6 0,4-2 2 0,-2 2 4 0,2-1-13 0,-2 0 8 0,2 3 3 0,-1-1 0 0,3-3-3 0,-1 5 3 0,5-2-2 16,-6 0 7-16,2 1-9 0,2-1 5 0,2 3-1 0,-6-2-1 0,5-1-4 0,-4 3 6 0,5-1 2 0,-3 0-3 0,3-1-3 15,-3 2 1-15,7-3 3 0,-6 2-3 0,2 2 1 0,-3-1 1 0,4 0-3 0,-1-1 3 0,-1 1 1 0,-2-2 0 0,3 2 13 0,12 5-17 0,-24-8-1 0,11 4-2 0,-2-1 0 0,7-1 0 0,-2 2 9 16,-6-1-5-16,5 0 2 0,-5-1 0 0,9 1-1 0,-3 1-5 0,-4-1 2 0,4-1 3 0,-2 2-1 0,-6-4 1 0,2 3 1 0,-1 0-3 0,4-2 0 0,-6-1 2 0,2 0 0 0,1 1 3 15,1 2-3-15,-1-2-2 0,3-1-3 0,-3 0 7 0,5 3-2 0,0-2-4 0,-3 2 7 0,14 5-3 0,-19-9-1 0,14 3 3 0,-6-2-4 0,11 8 4 0,-15-12 2 0,5 7 1 0,2-3-5 0,8 8 2 0,-15-9-4 0,10 3 0 0,5 6 0 0,-7-9 5 0,-1 1 1 0,8 8-7 16,-7-9 6-16,7 9-3 0,-5-14 2 0,-2 8-3 0,7 6 1 0,0 0-1 0,-4-19 3 0,4 19-4 0,-2-9 2 0,2 9 8 0,0 0-8 0,0-18-3 0,0 18 5 0,-4-10-7 0,4 10 11 0,0 0-10 0,-6-15 1 0,6 15 4 0,0-12-1 0,0 12-2 0,-10-11 3 0,10 11 11 0,-7-14-9 0,-1 8-4 0,0 0 0 16,-9-2 0-16,7-3 1 0,-4 4 0 0,-4-3 3 0,6 0-4 0,-4 1 1 0,-1-2 7 0,8 1-7 0,-9 0 9 0,8 2-1 0,-6-1 0 0,9 1 4 0,-2-1 0 0,-6-2 2 0,8 0-11 0,-5 2 4 0,4 0-5 15,-1-5 4-15,0 5-1 0,3-2 0 0,-3 2-3 0,6-2-4 0,-7 2 6 0,4-4 3 0,2 6-7 0,-2-4 1 0,6 11 2 16,-11-20-2-16,7 11 0 0,3-2-5 0,-9 2 11 0,10 9-8 0,-1-20 0 0,-6 9-4 0,7 3 6 0,0 8-3 0,0-18-2 0,-4 10 2 0,4 8 5 16,-4-18 3-16,4 18-6 0,0-20-2 0,0 10 1 0,0 10-6 0,0-20 7 0,4 13 11 0,-4 7-7 15,0-20-5-15,0 9-1 0,0 11 0 16,0-14-7-16,4 7 10 0,-4 7-4 15,0-13 3-15,0 13-2 0,0-12-4 0,0 12 2 16,14-8 7-16,-14 8-1 0,13-6-4 16,-13 6 1-16,19-2-4 0,-9 0 8 0,-10 2 0 15,22 0-3-15,-22 0-2 16,18 0 3-16,-18 0-1 0,14 0 4 0,-14 0-8 16,13-4-1-16,-13 4 8 0,20 0-6 15,-20 0 0-15,21-1 1 0,-21 1 2 16,16-3-1-16,2 3-3 0,-9-2 5 0,10 2-4 15,-2-3 4-15,-4 3-1 0,11-3-3 16,-8 3 0-16,4 0 0 0,-2-1 0 0,4 1 1 16,-6 0-6-16,-1 0-6 0,4 0 0 15,-3 0-10-15,-2 0-9 0,4 0-7 16,-2 1-15-16,-4 2-18 0,5 0-23 16,-2-1-159-16,5-2 226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32:17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25686 12275 125 0,'0'0'82'0,"0"0"-21"0,-7-10-3 16,7 10-23-16,0 0-3 0,-5-7 1 15,5 7-3-15,0 0 4 0,0 0 3 0,-9-8 2 16,9 8-4-16,0 0-4 0,0 0-2 15,0 0 2-15,-8-4-4 0,8 4 2 16,0 0 2-16,0 0-7 0,0 0 1 0,0 0 6 16,0 0-6-16,0 0 14 0,0 0-8 15,0 0 5-15,0 0-7 0,-16 15 3 16,16-15-3-16,0 12 3 0,0-12 4 16,-8 13 3-16,8-5-1 0,0-8 0 0,-3 17 0 15,-1-6-1-15,0 0 0 0,1 2-1 16,3 4-3-16,-5-3 1 0,1 3-4 15,-1 0 5-15,-1-2-8 0,0 2 4 0,2-2-5 16,-3 2 1-16,3-2 1 0,3 6-7 16,-6-5 2-16,-1 4 0 0,5 2-1 15,3-5 0-15,-4 2-6 0,4 2 6 0,-1-2-1 16,1 5 1-16,-4-3-2 0,4 0-1 16,4 1-1-16,-4-2-3 0,0-3 0 15,1 0 1-15,3 3-2 0,-4-1 1 0,3-6-3 16,-3 3 0-16,4 2 1 0,-4-4-2 15,0 0 1-15,4-2-5 0,-4 1 4 16,0-1 1-16,3-1-1 0,-3-2-2 0,4 2 0 16,-4-3 3-16,0 2-3 0,1 1 1 15,3-2 0-15,-4-9-1 0,5 16 3 16,-3-4-4-16,2-1-1 0,0-2 2 16,-2 2 0-16,2 1-7 0,3-3 5 0,-3 2-1 15,-3-2 0-15,6 2 0 0,-3 1-2 16,3-4 4-16,-3 3-5 0,0-5 0 15,1 5-1-15,-2-4-2 0,1 1 0 0,-4-8 0 16,10 13 2-16,-8-9 0 0,7 3 1 16,-8 1 1-16,3-2-1 0,3 5-2 15,0-3 0-15,-3-1 4 0,1 3-2 0,2-2-1 16,1 2 1-16,-2-2 0 0,1 0 0 16,-2 1-5-16,3-4 4 0,-1 5-2 0,-7-10 3 15,11 13-1-15,-10-6-1 0,6-2-1 16,-7-5-1-16,10 9 3 0,-10-9 0 15,4 8-2-15,-4-8 0 0,6 4 4 16,-6-4-4-16,6 10 0 0,-6-10 1 0,0 0 1 16,0 0-3-16,8 8 2 0,-8-8-2 15,0 0-1-15,10 6 3 0,-10-6 0 16,0 0 0-16,8 7-2 0,-8-7 2 0,0 0-2 16,5 8 4-16,-5-8-3 0,0 0-4 15,7 5-4-15,-7-5-4 0,0 0-11 16,0 0-8-16,0 0-11 0,4 8-14 0,-4-8-35 15,0 0-33-15,0 0-16 0,0 0-31 16,0 0-44-16,-42-4-263 0,30 0 17 16</inkml:trace>
  <inkml:trace contextRef="#ctx0" brushRef="#br0" timeOffset="1992.71">24847 12363 1150 0,'0'0'-102'0,"0"0"11"15,0 0 12-15,-14-2 8 0,14 2 8 0,0 0 11 16,0 0 12-16,0 0-1 0,-11-6 7 0,11 6 4 16,0 0 7-16,0 0 5 0,0 0 0 15,0 0 11-15,0 0-1 0,0 0 7 16,0 0 2-16,0 0 3 0,0 0 4 16,0 0 10-16,0 0-1 0,-12-5 4 0,12 5-1 15,0 0-1-15,0 0 0 0,0 0 3 16,0 0-8-16,0 0 12 0,0 0-4 15,0 0 3-15,-23 3 5 0,23-3-4 0,0 0-5 16,-21 2 0-16,21-2 18 0,-16 6-22 16,5-4 8-16,1 4-20 0,-1-2 8 15,3 0-2-15,-3 5 2 0,2-1 2 16,2 0 0-16,-3 5 3 0,0 5-1 0,4-1 1 16,-1 4-1-16,3-2 7 0,0 4-12 15,1-1 3-15,-1 1-2 0,4 1 4 16,4 1-1-16,-4 3-1 0,0-1 3 0,3 1-5 15,5 4-1-15,-1-3 9 0,-6 1-8 16,10-4 1-16,-7 2 5 0,6-5-6 0,-3 1 3 16,2 1-2-16,-2-2 4 0,4-2-3 15,-1-2 0-15,0-2 1 0,3 1-3 16,-1-4-7-16,-1 2 4 0,3 0 2 16,-2-6-3-16,3 2-3 0,-3-4 2 0,3-2-2 15,1 1-1-15,1 0 1 0,-1-3 0 16,-4-2 0-16,9-2-2 0,-5-2 2 0,-2 2-2 15,6-4-3-15,-4-3 5 0,1 3-2 16,-1-5-4-16,5-1 3 0,-5-6 1 16,-4 4-6-16,3-5 3 0,-4-2 0 15,1 2 1-15,-2-3-3 0,1-1 5 0,-4-2-7 16,-3-1 5-16,-3 3-2 0,-1-2 1 16,0 0-4-16,-5-1 3 0,-2 0-4 15,0-1 6-15,-7-2-4 0,4-1-1 0,-3 2 5 16,-3 0 1-16,0 1-2 0,-1 2-5 15,-3 2 5-15,-2 1-5 0,4-1 5 16,2 3-6-16,-2 6-4 0,0-2 10 16,2 0-5-16,-3 5 6 0,3-3-3 0,-1 1-2 15,2 1 5-15,-1 3-4 0,4 2 0 16,-3-2-1-16,3 3 4 0,-2 0-4 16,0-1 2-16,1 3 4 0,13 2-8 0,-19-6 3 15,19 6-3-15,-21 0 11 0,21 0-9 16,-20 2 1-16,9 4 4 0,11-6-4 0,-17 6 2 15,12-3-5-15,5-3 1 0,-14 8 5 16,14-8-6-16,-5 11 7 0,-3-7-5 16,8-4 6-16,-7 16-3 0,7-8 1 15,0-8-1-15,0 17 2 0,0-17 2 16,4 15-2-16,-4-9-2 0,3 2 1 0,1 3 2 16,-4-11-4-16,5 17 4 0,6-10-2 0,-4 1-3 15,-2 3 5-15,6-3-1 0,-1 1 3 16,5-1-6-16,-7 1 0 0,7-5 7 15,-5 4-6-15,2-4 2 0,-1 4 1 16,-2-2-3-16,2-1-1 0,-3 0 6 16,7-3-1-16,-5 0-4 0,-10-2-1 0,16 6 9 15,-5-4-7-15,-11-2 2 0,19-2 1 16,-19 2 0-16,16-3 2 0,-16 3-4 0,21-7 5 16,-10 2-5-16,-6 0 4 0,6-1-2 15,1 1-4-15,-2 1-1 0,1-1 8 16,0-1-5-16,-2 0-1 0,2 0 2 15,-5 1 0-15,5 1-2 0,-11 4 2 0,12-11 2 16,-5 9-1-16,-7 2 2 0,9-7-2 16,-9 7 2-16,11-8-5 0,-11 8 2 15,12-5-3-15,-12 5 0 0,10-6 3 16,-10 6-2-16,11-8-1 0,-11 8 1 0,5-6-1 16,-5 6 0-16,10-7 2 0,-10 7-3 15,0 0-5-15,0 0-1 0,8-8-8 0,-8 8-12 16,0 0-12-16,0 0-13 0,0 0-15 15,0 0-11-15,0 0-17 0,0 0-32 16,0 0-234-16,0 0 126 0</inkml:trace>
  <inkml:trace contextRef="#ctx0" brushRef="#br0" timeOffset="48377.62">21175 12013 224 0,'22'0'20'0,"-22"0"-11"0,5-6 0 16,-5 6-2-16,7-6 1 0,-7 6 10 15,0 0-5-15,14-7 3 0,-14 7-1 16,4-8-2-16,-4 8 1 0,0 0 1 0,0 0-5 16,8-9-1-16,-8 9 3 0,0 0-2 15,0 0 0-15,0 0 2 0,8-8 8 16,-8 8-3-16,0 0 1 0,0 0-2 15,0 0 4-15,0 0 0 0,0 0-2 0,0 0 3 16,0 0-3-16,0 0 3 0,0 0-2 16,14 0 1-16,-14 0-2 0,0 0 0 0,0 0 1 15,9 14 1-15,-6-7 0 0,1 1-4 16,0 5 4-16,-2-5-5 0,2 6 3 16,0 0 0-16,-2 8 5 0,2-4-5 15,-2 2-1-15,-2 6 2 0,4-4-4 0,0 4 0 16,-1 0 0-16,-3 5-1 0,4 0 3 15,-4-2-8-15,1 6 5 0,-1-7-5 16,0 1 6-16,0-1-6 0,6-1 2 0,-6-1-6 16,0-3 3-16,-6-4 2 0,6-2-4 15,0 0 4-15,0-2 2 0,0 0-5 16,0 2 2-16,0-8 2 0,0 3 4 0,0 0-6 16,0-12 0-16,0 18-1 0,-1-13-2 15,1-5-2-15,0 15 5 0,0-15-7 16,0 12 0-16,0-12 0 0,0 13 7 0,0-13-6 15,0 0-4-15,0 13 4 0,0-13 5 16,0 0-10-16,0 10 7 0,0-10 5 16,0 0-7-16,0 0 6 0,0 0 0 0,0 0-7 15,0 0 7-15,0 0-2 0,0 0-4 16,0 0 2-16,0 0 2 0,0 0-13 16,0 0 11-16,-11-32-4 0,11 32 1 15,-4-19-5-15,2 10 1 0,-4-1-1 0,2 0 3 16,0-1-3-16,2 0 3 0,-2 1-1 15,0-2 5-15,1-2-9 0,-1 5 5 16,4 9 4-16,-1-23-7 0,-3 13 2 0,-2 3 4 16,5-4-6-16,1 11 1 0,-4-13 13 15,4 13-8-15,0-12-6 0,0 12 3 16,0 0-2-16,-3-15 2 0,3 15 2 0,0 0-5 16,-4-9 2-16,4 9 1 0,0 0-5 15,0 0 9-15,0 0-9 0,0 0-1 16,-4-16 2-16,4 16 1 0,0 0 0 0,0 0 1 15,0 0 3-15,0 0-3 0,0 0 7 16,0 0-5-16,8 40-2 0,-8-29 6 16,3 1 3-16,1 2-5 0,-3-2-2 0,9 2 2 15,-9-1-1-15,3 2-2 0,-1-2-3 16,5 0 6-16,-6-1 0 0,2 2 1 0,2-2 2 16,-2-2 1-16,-4 4-4 0,6-8 5 15,-2 2-4-15,-1 3 9 0,1-4-3 16,-4-7 7-16,1 12 1 0,-1-12-5 15,11 5 3-15,-11-5-2 0,0 0-4 0,17-5 0 16,-17 5-7-16,14-12 6 0,-4 5-2 16,-3-1 3-16,-2-1-6 0,6 1-1 15,-4 0 3-15,-1-3 0 0,2 0-6 0,-2 5 4 16,0-5-7-16,1 4 9 0,-3-1-1 16,-4 8 0-16,11-13-1 0,-10 8-2 15,-1 5 2-15,8-14-2 0,-8 14-8 0,7-6 1 16,-7 6-9-16,2-14-12 0,-2 14-7 15,8-8-10-15,-8 8-17 0,0 0-17 16,0 0-21-16,0 0-18 0,0 0-225 16,0 0 145-16</inkml:trace>
  <inkml:trace contextRef="#ctx0" brushRef="#br0" timeOffset="54987.11">23206 11298 818 0,'0'0'-79'0,"4"-8"14"0,-4 8 8 15,0 0 4-15,0 0 7 0,5-9 6 0,-5 9 2 16,0 0 6-16,0 0 1 0,0 0 4 16,0 0 1-16,15-8 5 0,-15 8 1 15,0 0 2-15,12 0 1 0,-12 0 3 16,0 0 2-16,17 0 2 0,-17 0 2 0,0 0 0 16,20 0-2-16,-20 0 5 0,14 0 0 15,-14 0-2-15,0 0 4 0,20 0 0 16,-20 0-2-16,12 0 0 0,-12 0 2 15,0 0 3-15,17 2-2 0,-17-2 0 16,15 0 4-16,-15 0 1 0,16 2-1 0,-6 2 2 16,-10-4-4-16,16 1 5 0,-5 3-3 0,-11-4-2 15,19 8 4-15,-5-8 3 0,-3 4-2 16,1 0-1-16,-1-1 2 0,1 3-1 16,2-2-1-16,2-1 2 0,-4 1-1 15,3-1 4-15,2 2 0 0,-5 0 0 0,3-3 5 16,1 4-6-16,-3-4 3 0,3 3-3 15,-1-2 4-15,1-1 2 0,-3 1-1 0,1 0 5 16,-1 1 0-16,-4 0 2 16,6-3-3-16,-15-1 1 0,23 3-4 0,-13-1-2 15,-2 0-2-15,-8-2-2 0,26 0 0 16,-14 4-1-16,-12-4 1 0,25 1 0 0,-17-1-3 16,3 4 0-16,-11-4 0 0,22 1 0 15,-7-1-2-15,-3 3-1 0,-12-3 1 16,25 0 0-16,-15 4-1 0,-10-4 1 0,18 0-1 15,-7 0 1-15,-11 0 1 0,16 4 1 16,-16-4-3-16,15 0 1 0,-15 0-2 16,0 0 0-16,13 0-1 0,-13 0 1 0,0 0-1 15,16 0 0-15,-16 0 2 0,0 0-2 16,0 0 1-16,12 1-2 0,-12-1 0 16,0 0-1-16,0 0 0 0,0 0 1 15,0 0-4-15,15 0-4 0,-15 0-1 0,0 0-2 16,10 6-2-16,-10-6-5 0,0 0-8 15,11 6-15-15,-11-6-12 0,5 7-64 16,-5-7 40-16</inkml:trace>
  <inkml:trace contextRef="#ctx0" brushRef="#br0" timeOffset="62428.53">16994 9193 19 0,'16'2'25'0,"-8"1"-5"16,3-2-1-16,-1 3-2 0,2-2-3 0,-12-2 0 16,23 6 1-16,-8-4-1 0,-3 0-1 15,6 1 2-15,-4 0 0 0,2 1 2 16,5 0-2-16,-5 0 1 0,3 0 1 0,-1 0-3 15,2 1 2-15,-1-4 2 0,-2 2-1 16,-1 1 2-16,-4 0 2 0,7-1 0 16,-10-2 2-16,5 2 0 0,-5-1-1 0,3 1 0 15,-12-3-2-15,15 3 0 0,-15-3-1 16,14 0-4-16,-14 0 2 0,10 2-6 16,-10-2 5-16,0 0-3 0,0 0 3 15,0 0-3-15,0 0 3 0,0 0 1 0,0 0-3 16,0 0-1-16,-38-10 6 0,22 6-5 15,-6-3 3-15,-5 0-3 0,-2 2 4 16,-5-4-7-16,-4 1-4 0,3 1 5 0,-2 0-5 16,5-1 2-16,1 3-3 0,4-3-2 15,-3 5 6-15,7-2-1 0,0 2-2 16,1-1-1-16,3 2 3 0,6 0-2 0,-6-2 6 16,7 2-5-16,12 2-2 0,-23-3 5 15,13 2 0-15,10 1 3 0,-16-3 1 0,16 3 0 16,0 0 0-16,0 0-4 0,0 0 2 15,0 0-4-15,0 0 1 0,0 0 4 16,0 0-5-16,53 9-5 0,-32-5 5 16,6 0-2-16,-3 0-3 0,4 3 3 15,3-3 1-15,-2 1 3 0,-1-1 0 0,3 2 1 16,1-4-1-16,-6 4-1 0,-3-1 3 16,0-1-5-16,-5-1-1 0,1 1 7 0,-3 0-4 15,-1-4-3-15,-3 2 0 0,2 0 2 16,-4 2-5-16,-10-4-4 0,20 1 5 15,-10 3-4-15,-10-4 6 0,12 4-7 16,-12-4 0-16,15 4 0 0,-15-4 1 0,11 0 0 16,-11 0 2-16,0 0-15 0,12 0-3 15,-12 0-7-15,0 0-14 0,0 0-13 0,16 4-17 16,-16-4-23-16,0 0-33 0,0 0-164 16,0 0 195-16</inkml:trace>
  <inkml:trace contextRef="#ctx0" brushRef="#br0" timeOffset="63761.4">22497 11125 692 0,'0'0'-58'0,"0"0"7"0,-4-14 10 15,4 14 9-15,0 0 7 0,-3-12 11 16,3 12 5-16,0 0 5 0,0 0 7 16,0-13 6-16,0 13 6 0,0 0 4 0,0 0 1 15,-4-11 3-15,4 11 0 0,0 0 2 16,0 0 3-16,0 0-3 0,0 0-5 0,4-17 5 16,-4 17-4-16,7-4-4 15,-7 4 1-15,10-9-4 0,-10 9 4 0,12-6-6 16,-1 4 5-16,-2-2 2 0,-9 4-2 15,22-4-2-15,-14 0 2 0,-8 4 2 16,25-6 0-16,-13 6 0 0,4-1-1 0,-1-2-4 16,2 1 6-16,-5 0-4 0,-12 2 4 15,33 0-5-15,-18-4-1 0,4 8 1 16,-3-4 0-16,2 0-3 0,-2 0 6 0,2 2-4 16,0-2-1-16,-2 2 2 0,6 1-2 15,-2-2-4-15,-4 2 6 0,2-3-5 0,1 7 3 16,-2-7-5-16,-5 1-4 0,4 2 10 15,-1-1-7-15,-2 0-4 0,-1 0 5 16,3-2 5-16,-4 4-11 0,-11-4 2 16,17 2-1-16,-17-2-2 0,17 5-1 0,-9-1 6 15,-8-4-6-15,12 1-2 0,-1 2 5 16,-11-3-5-16,17 4 6 0,-11-1-6 0,-6-3 8 16,17 4-5-16,-8-3-1 0,-9-1-2 15,15 5 3-15,-15-5-6 0,12 6 8 16,-12-6-6-16,15 5 1 0,-15-5-5 15,0 0-7-15,13 1-16 0,-13-1-10 0,9 7-13 16,-9-7-16-16,7 4-20 0,-7-4-26 16,0 0-181-16,4 13 186 0</inkml:trace>
  <inkml:trace contextRef="#ctx0" brushRef="#br0" timeOffset="69193.58">14046 8503 708 0,'-4'10'-67'0,"4"-10"9"0,0 0 14 16,0 0 8-16,0 0 5 0,0 0 5 15,0 0 5-15,0 0 3 0,0 0 4 16,0 0 0-16,0 0 7 0,0 0 1 0,0 0 2 15,0 0 3-15,0 0 1 0,0 0 3 0,0 0 1 16,-8 8 3-16,8-8-4 16,0 0 4-16,0 0-1 0,0 0 2 0,16 4 1 15,-5 1 1-15,1-2 0 0,-2-1-2 16,6 4-1-16,-1-1 0 0,8-1-3 16,3 4 7-16,-3-4-8 0,9 5 5 0,-1-2 2 15,3 1-2-15,4-1-3 0,2 3-1 16,-3 0 1-16,2-1 3 0,-2 2 1 15,2-2-2-15,-3 3 1 0,1-5-2 0,-10-1-4 16,3 2 4-16,-7-1 1 0,0-2-1 16,-1 1-3-16,-4-1 1 0,0 0-1 0,-4-3 2 15,-1 3 3-15,-4-2-4 0,9-1-1 16,-10 1 6-16,2 0-3 0,-10-3-1 16,16 4 0-16,-16-4 1 0,15 4 1 15,-15-4 2-15,8 1-2 0,-8-1-2 0,15 3 4 16,-15-3-4-16,0 0 0 0,12 2 1 15,-12-2-4-15,0 0 2 0,10 2-1 16,-10-2 4-16,0 0 1 0,0 0 0 0,8 4-2 16,-8-4-2-16,0 0-1 0,0 0 1 15,0 0-5-15,0 0 2 0,0 0-1 16,0 0 4-16,11 1-6 0,-11-1 0 0,0 0 2 16,0 0-2-16,0 0 0 0,0 0 4 15,0 0-1-15,0 0-4 0,0 0 5 16,0 0-4-16,0 0 4 0,0 0-1 15,0 0-2-15,0 0 1 0,0 0-2 0,0 0-1 16,12 4 3-16,-12-4-3 0,0 0 3 16,0 0-2-16,0 0 1 0,0 0-1 15,0 0 1-15,0 0 0 0,0 0-2 0,0 0 3 16,0 0-1-16,0 0 2 0,0 0 6 16,0 0-10-16,0 0 3 0,0 0-2 15,0 0 1-15,0 0 3 0,0 0-6 16,0 0 5-16,0 0 1 0,0 0 0 0,0 0-1 15,0 0-2-15,0 0 1 0,0 0 1 16,0 0-1-16,0 0-1 0,0 0 1 0,0 0-1 16,0 0 4-16,0 0-3 0,0 0-2 15,0 0 1-15,0 0-3 0,0 0-3 16,0 0 2-16,0 0-9 0,0 0-6 16,13 1-8-16,-13-1-15 0,0 0-21 0,0 0-116 15,0 0 61-15</inkml:trace>
  <inkml:trace contextRef="#ctx0" brushRef="#br0" timeOffset="77444.2">17409 9519 437 0,'0'0'-31'0,"0"0"6"0,0 0 8 0,0 0 0 16,0 0 7-16,0 0 0 0,0 0 4 16,-2-14 3-16,2 14 4 0,0 0 3 15,0 0 2-15,0 0 0 0,-14-7 3 0,14 7 1 16,-16-11 2-16,1 6-1 0,2-2 6 15,-7-1-3-15,-2-1-1 0,4 1 0 0,-9-5 1 16,0 1 0-16,-3-2 1 0,0 1-6 31,1-3 3-31,2 7-2 0,5-3-1 0,-2 1-2 0,2 2 2 0,4 1-5 16,3 0 4-16,3 1-1 0,-4 2 0 16,5-1 0-16,1 2-3 0,-1-1 1 0,2 0 6 15,9 5-6-15,-15-6 2 0,15 6 1 16,-17-5-3-16,17 5-2 0,-8-4 4 0,8 4 0 15,0 0-2-15,-11-5-1 0,11 5-1 16,0 0-2-16,0 0 2 0,0 0 1 16,0 0-6-16,0 0 5 0,0 0 2 15,0 0-4-15,0 0 0 0,0 0 1 0,0 0-2 16,0 0 1-16,28 20-1 0,-20-15 2 16,-8-5-5-16,15 7 1 0,-7-5 2 15,-8-2 5-15,12 8-4 0,-2-5 0 0,-3 1 3 16,1 3-3-16,-8-7 1 0,23 4 0 15,-19-2-1-15,8 0-1 0,-2 2 0 16,-2 0 3-16,3-2 2 0,-11-2-2 0,20 3 0 16,-9 1 2-16,-3-4-7 0,-8 0 2 15,14 4 1-15,-14-4-4 0,8 4 1 0,-8-4-3 16,14 3-6-16,-14-3-9 0,9 2-15 16,-9-2-18-16,0 0-26 0,0 0-86 15,9 3 56-15</inkml:trace>
  <inkml:trace contextRef="#ctx0" brushRef="#br0" timeOffset="80865.7">16213 5558 398 0,'16'1'-34'0,"-2"5"7"0,-2-4 0 16,3 2 7-16,4-2 2 0,2 2 3 15,-8 1 2-15,11-4 0 0,-1 7 4 16,4-2 1-16,-1 2 0 0,1 1 4 16,0-2-1-16,-1-1 1 0,14 4-1 0,-12 0 3 15,4 1-4-15,-1 1 2 16,4-3 0-16,-2 5 5 0,-2-5-4 0,5 3 0 16,-10-1 2-16,5-2 1 0,-8 3-2 0,9-4 1 15,-10 0 2-15,5 3-1 0,-4-5 2 16,-1 5 0-16,-3-6 3 0,4 2-1 15,-7-2 0-15,-2 3 3 0,5-5-2 0,-7 1 1 16,3 1 1-16,-7 1-7 0,6-1 4 16,-6-2-1-16,6-3-3 0,-14 0 2 15,14 9 1-15,-6-6-2 0,-8-3 0 16,15 1 1-16,-15-1-2 0,8 5 2 0,-8-5 1 16,11 3 0-16,-11-3 2 0,9 3-1 0,-9-3 1 15,0 0-1-15,11 5 1 0,-11-5 4 16,0 0-7-16,0 0 4 0,0 0 1 15,0 0-3-15,10 3-1 0,-10-3 2 16,0 0-1-16,0 0-1 0,0 0-1 0,0 0 4 16,0 0-3-16,0 0-2 0,0 0 1 15,-30-20 0-15,19 14-1 0,11 6-1 16,-23-13 2-16,10 9 0 0,0-4-2 16,-1 1 3-16,-4-1-2 0,6 2-3 0,-3-2 1 15,0 0 2-15,-1 2 0 0,2 0 2 16,2-2-3-16,-3 2-1 0,3 1 2 0,1 1-1 15,1-5-3-15,10 9 3 0,-20-7-1 16,20 7 2-16,-14-4-1 0,9-1 0 16,5 5-1-16,-15-4 6 0,15 4-6 15,-8-7-2-15,8 7-2 0,0 0 3 0,0 0 1 16,-17 0 0-16,17 0-3 0,0 0 3 16,0 0-2-16,0 0 1 0,0 0 2 15,0 0 0-15,17 24 1 0,-11-21-2 0,-2 9 3 16,9-6-1-16,-8 2-1 0,5 0 3 15,-2 2-4-15,2-2 3 0,-4 0-1 16,4 1 0-16,-3 2 3 0,1-5-3 0,0 5-1 16,0-3 0-16,-1-4 2 0,-3 4-2 15,4-1-1-15,0-2 1 0,-8-5-1 16,6 9 1-16,-3-3 0 0,-3-6 0 0,9 8-2 16,-9-8 6-16,4 8-5 0,-4-8 0 15,0 0 4-15,7 6-4 0,-7-6-1 16,0 0-3-16,0 0-6 0,-4 15-6 0,4-15-11 15,-11 8-10-15,3-3-36 0,2 2 25 16</inkml:trace>
  <inkml:trace contextRef="#ctx0" brushRef="#br0" timeOffset="87830.24">26810 7873 177 0,'0'0'-13'0,"-9"-2"3"0,9 2 6 16,0 0 4-16,-18-4 8 0,18 4 2 0,0 0 1 15,-14-2 3-15,14 2 1 0,0 0 0 16,-12-3 1-16,12 3 2 0,0 0-3 16,0 0-2-16,-15-1 3 0,15 1-2 0,0 0-1 15,0 0 5-15,0 0-5 0,0 0 7 16,-12-3 1-16,12 3 1 0,0 0-3 16,0 0 0-16,0 0 0 0,0 0 1 15,0 0-4-15,0 0-1 0,0 0-1 0,-15-4-2 16,15 4-5-16,0 0 3 0,0 0 0 15,0 0-3-15,0 0-2 0,0 0 4 16,0 0-4-16,0 0 1 0,0 0 3 16,0 0-6-16,0 0 4 0,0 0 2 0,0 0-2 15,0 0 6-15,0 0-1 0,0 0 2 16,0 0-1-16,0 0 4 0,0 0-2 0,0 0-1 16,0 0-2-16,0 0 2 0,0 0-2 15,0 0-5-15,44 0 0 0,-44 0 9 16,27 0-11-16,-11 4-2 0,5-4 1 15,2 3 7-15,4-3-6 0,-1 1-1 0,5 2-2 16,-2-1 3-16,9 2-3 0,-5 0 0 16,-1-1-2-16,5 1 4 0,1 0 1 0,-2-3 4 15,-4 5-3-15,5-4 2 0,-4 2-2 16,-2 0 2-16,2-2-1 0,-3 3 0 16,-4-5 7-16,0 3 1 0,-4-1 0 15,-2 1-8-15,-1-3 2 0,-2 3 4 0,-3-3 2 16,3 1-1-16,-5-1-5 0,-12 0-2 15,25 0 9-15,-17 3-10 0,-8-3 1 0,16 0 1 16,-16 0-4-16,19 0 1 0,-19 0 2 16,13 0-1-16,-13 0-8 0,10 4 4 15,-10-4-2-15,0 0-1 0,0 0-9 16,21 0-3-16,-21 0-11 0,0 0-10 0,8 1-9 16,-8-1-9-16,8 7-8 0,-8-7-17 15,0 0-21-15,3 10-135 0,-3-10 79 16</inkml:trace>
  <inkml:trace contextRef="#ctx0" brushRef="#br0" timeOffset="96674.62">26354 10115 569 0,'0'0'-45'0,"0"0"7"16,0 0 7-16,0 0 11 0,0 0 2 15,0 0 8-15,0 0 4 0,0 0 6 0,0 0 6 16,0 0 2-16,23-16 1 0,-23 16 2 16,0 0 4-16,0 0 5 0,0 0-2 0,0 0 4 15,0 0-5-15,0 0-2 0,0 0 1 16,0 0 3-16,0 0-5 0,0 0-2 16,0 0 2-16,0 0-2 0,0 0 3 15,0 0-3-15,0 0 2 0,0 0-1 0,0 0 3 16,0 0 5-16,0 0-3 0,0 0-3 15,0 0 5-15,0 0-1 0,0 0 0 16,0 0 6-16,0 0-7 0,0 0 8 16,0 0-1-16,0 0 0 0,0 0 0 0,0 0-8 15,0 0 3-15,0 0 0 0,0 0-7 16,20 6-4-16,-20-6 4 0,17 6-7 16,-12-2 1-16,6-1 3 15,-4 1-3-15,-7-4 3 0,20 8-3 0,-14-5 2 0,5 1 0 16,1 2-2-16,-12-6-1 0,16 7 5 15,-5-2-4-15,-1 1-2 0,1-2-3 0,-2 1 5 16,1 0-7-16,3 1 8 0,-2 0-2 16,1 0 2-16,2-1-6 0,0 2 3 15,-2 1 4-15,6-3-2 0,1 6 5 16,-3-5-6-16,5 2 12 0,-5-1-9 0,2 4-2 16,-2-7 4-16,0 4-4 0,-2 0 1 15,4-3 4-15,-6-1-2 0,2 0-5 0,-2 1 2 16,-1 1 6-16,0 0-11 0,-2-2 6 15,-1-1-2-15,1 1-3 0,-9-4 0 16,16 7 0-16,-16-7-5 0,12 1-5 16,-12-1-9-16,11 5-9 0,-11-5-8 0,11 2-17 15,-11-2-6-15,0 0-8 0,10 6-14 16,-10-6-9-16,0 0-11 0,2 11-187 16,-2-11 198-16</inkml:trace>
  <inkml:trace contextRef="#ctx0" brushRef="#br0" timeOffset="97334.1">26130 10325 681 0,'0'0'-64'0,"0"0"6"0,19 12 6 0,-9-6 8 16,-10-6 13-16,16 7 11 0,-5-3 3 15,0-3 7-15,-1 5 1 0,-2-2 1 0,3-2 4 16,-2 4 2-16,6-4 1 0,-7 4 0 15,7-1 7-15,-2-4 3 0,0 6 0 0,5-2 4 16,-2 1 3-16,1 2-1 16,-1-3 3-16,7 2 0 0,-2 1 2 0,2-2 3 15,1 2-1-15,-2 0 2 0,5 2-3 16,1-2-3-16,-1 1 0 0,1-1-1 16,0 5-3-16,-2-5 4 0,1 0 0 0,-4 3 3 15,3-4-9-15,-3 1-3 0,4 1 4 16,-6-2-6-16,2-1 4 0,-7 0 4 15,5-1-3-15,-5-1-3 0,1 4 1 0,-1-5-2 16,-1 2-4-16,-7 0 2 0,3-3 4 16,3 4-6-16,-14-6 2 0,16 4 0 15,-5-1-1-15,-11-3-4 0,12 4 4 0,-12-4-9 16,11 7 0-16,-11-7-4 0,10 1-6 16,-10-1-2-16,10 3-10 0,-10-3-7 15,0 0-10-15,13 4-16 0,-13-4-19 16,0 0-115-16,0 0 66 0</inkml:trace>
  <inkml:trace contextRef="#ctx0" brushRef="#br0" timeOffset="97990.25">27629 9694 464 0,'0'0'-41'0,"0"0"9"0,0 0 7 16,0 0 9-16,0 0 7 0,4 13 4 16,-4-13 9-16,0 15 6 0,0-4 3 15,0-11 1-15,-4 25 4 0,4-8 6 16,-2 2-2-16,-6 6 1 0,2 1-3 0,-1 4 2 16,-4 2 4-16,2 4 0 0,-4 3 0 15,-1 4 0-15,-3-1-5 0,5 4 4 16,-9 2 2-16,5-2 0 0,-7 8 2 0,0 0-2 15,2 1 1-15,-2-3-7 0,-1 7 0 16,6 3 4-16,-4-6-6 0,0 3-2 16,-2-2 3-16,-4-2-7 0,5 0 1 0,0 1-2 15,1-12-2-15,2 1-1 0,-2 0 3 16,4-5 5-16,-2-1-6 0,-2-3-5 0,10-4-1 16,-2 0 4-16,2-4-8 0,-3-3-3 15,8-3-3-15,-2-4-8 0,0 2 3 16,5-5-7-16,-2-2-7 0,2-1-7 15,-1-4-18-15,4-1-26 0,1-7-23 0,0 0-145 16,0 0 238-16</inkml:trace>
  <inkml:trace contextRef="#ctx0" brushRef="#br0" timeOffset="98466.3">27753 9241 586 0,'0'0'-47'0,"0"0"7"0,0 0 10 16,0 0 7-16,0 0 5 0,10-6 3 15,-10 6 1-15,0 0 3 0,0 0 4 0,0 0 5 16,19 0 5-16,-19 0 5 0,0 0-1 15,27 7 2-15,-10-2 2 0,-1 2 1 16,4 0 5-16,8 2 0 0,3-1 3 16,2 1-3-16,6 3 0 0,5 0 4 0,9-1 0 15,0 2-2-15,3-1 4 0,4 2-7 16,0 0 1-16,4 1-3 0,7 2-1 0,1 5-2 16,0-9 4-16,3 6-3 0,-3-1-3 15,6 2 2-15,-4-4 1 0,-5 2-2 16,-9-1 0-16,0-2-2 0,0 1-4 15</inkml:trace>
  <inkml:trace contextRef="#ctx0" brushRef="#br0" timeOffset="99668.98">27313 11619 430 0,'-16'-1'-30'0,"16"1"2"0,0 0 7 0,-18 0 3 0,18 0 2 16,0 0 7-16,-14-3 3 0,14 3 3 16,0 0 3-16,0 0 2 0,-19 0 5 15,19 0 6-15,0 0-4 0,0 0 4 16,-16-2 0-16,16 2 3 0,0 0-2 0,-15-2-3 15,15 2 2-15,0 0-1 0,-18-4-4 16,18 4 0-16,-15-2 1 0,15 2-3 0,0 0 2 16,-20-3-3-16,20 3-1 0,0 0 0 15,-17-1 1-15,17 1-1 0,0 0 1 16,-16 0 2-16,16 0 4 0,0 0 7 0,0 0 3 16,0 0 6-16,-12-3-2 0,12 3 1 15,0 0-1-15,0 0 4 0,0 0 1 16,0 0-5-16,0 0 4 0,49 7 7 15,-22 1 1-15,-5-3 2 0,12 3 11 16,3 4-1-16,2-3 4 0,13 9 4 0,0-2 0 16,8 1 0-16,4 4 2 0,6-1 1 15,-4 2-8-15,-6-8-1 0,0 1-2 16,10 6-2-16,-10-5-5 0,-2 0 0 0,-2-1-1 16,-3 0-6-16,2 1-5 0,-5-4-3 15,-6-2 0-15,0 1-1 0,-2 0-8 0,-4-1 2 16,2 0-2-16,-5-1-1 0,-6-1-6 15,3-3 2-15,-4 3-3 0,-1-4 2 16,0 3-2-16,-5-7-6 0,-2 7-5 0,-2-6-14 16,2 2-12-16,-3-1-20 0,-5 2-24 15,4 0-18-15,-5-1-24 0,1-2-27 16,-12-1-41-16,25 0-239 0,-25 0 71 0</inkml:trace>
  <inkml:trace contextRef="#ctx0" brushRef="#br0" timeOffset="109630.26">26663 5793 1001 0,'0'0'-97'0,"19"28"14"0,-12-19 11 16,1 2 9-16,4 6 11 0,2-2 5 16,4 5 7-16,0 5 4 0,-2-1 8 0,4 5 6 15,8 7 4-15,0 3 3 0,-1-2 2 16,9 13 5-16,-3-4 1 0,-1 8 0 16,6-5 7-16,-2 6-3 0,5-2 4 0,-6-2-2 15,6 5 5-15,-6 0 3 0,1-2-3 16,-2 2 6-16,4-4-6 0,-1 0 1 15,-8-1-1-15,3-2 3 0,-6-6-3 0,0-3 2 16,-7 0-1-16,6-1 0 0,-2-3-6 16,-3-2 4-16,-3 0 0 0,2-8 2 15,-3 4-2-15,-1-4 1 0,1 1 5 16,-3-2-4-16,2-3-4 0,-3-4 2 0,2 4 1 16,-2-5 0-16,-1-1-3 0,-2 0 7 15,2-1-7-15,-3-5 3 0,1 2-4 16,-3-2 0-16,0 0 0 0,1 1-1 15,1-3-2-15,-7-3-7 0,3 3-4 0,-4-8-11 16,7 8-12-16,-7-8-10 0,0 0-81 16,7 7 44-16</inkml:trace>
  <inkml:trace contextRef="#ctx0" brushRef="#br0" timeOffset="110250.14">27813 5938 320 0,'-4'9'-18'0,"2"2"5"0,-3 4 8 0,0 2 2 15,-6 3 3-15,0 3 2 0,2 3 2 16,-4 5 4-16,-3 1 4 0,-2 9 0 0,-2 1 2 16,-2 0 1-16,-5 10 4 0,0-1-5 15,-6 2 2-15,0-2-4 0,-1 2 4 16,-3-2-2-16,-2-2 1 0,-2 3-3 0,1-4-1 16,3 3-2-16,-2-2 9 0,6-2-7 15,-5-2 0-15,1 3 0 0,5-2-3 0,0-6-1 16,4 0 2-16,0 1-3 0,0-5 6 15,-3 3-3-15,3-3 1 0,0 2 0 16,-4-4-2-16,4 2 6 0,-4-2-3 16,4 2 2-16,-4-2-8 0,4-4 2 0,2 2 0 15,0-2 0-15,4-5 0 0,0-1 2 16,5-3-1-16,0 1-4 0,2-8-1 16,3 5 3-16,-3-6 0 0,5-1-1 0,2-1-1 15,-3-2 3-15,6 2-3 0,-3-6 0 16,8-5-4-16,-7 10-6 0,7-10-9 15,0 0-4-15,0 0-7 0,0 0-12 0,0 0-15 16,0 0-22-16,0 0-101 0,0 0 60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34:37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15936 10395 328 0,'0'0'9'0,"0"0"4"0,8 10-14 16,-8-10 13-16,0 0 5 0,0 0 2 0,0 0-4 15,2 6-1-15,-2-6 1 0,0 0-5 16,0 0 3-16,0 0-1 0,0 0 2 16,5 7 1-16,-5-7 8 0,0 0-1 0,0 0 1 15,0 0 8-15,0 0 4 0,0 0 1 16,0 0-1-16,0 0-5 0,0 0 1 16,0 0 8-16,0 0-8 0,0 0 7 0,0 0-6 15,0 0 6-15,0 0-4 0,0 11 3 16,0-11-8-16,0 0 6 0,0 0 0 0,0 0 0 15,0 0 3-15,0 12 8 16,0-12-17-16,0 9 2 0,4-1 2 0,-4-8-1 16,0 17 3-16,0-5-2 0,0 2-3 15,0-2-2-15,0 4 4 0,4 0 3 0,-4 5-7 16,4-1 4-16,-4 5-1 0,0-3 2 16,4 3 6-16,3 0-4 0,-3 3-3 0,4 4-1 15,-4 0-1-15,0 6 3 0,0-2-3 16,2 1 2-16,2 0 2 0,-4 6 1 15,4-3-2-15,-1 4-1 0,-3 4-2 16,0-5 0-16,0-1-4 0,0 8 1 16,3 0-4-16,-3 0 1 0,4 3-2 0,-8-1 0 15,4 0 0-15,1 3-2 16,-4-5 0-16,7 4 0 0,-4-5 0 0,0 2 0 0,-4-5 0 16,6-3 0-16,-2 2-4 0,-4-2 1 15,5-3 2-15,-5 3-2 0,4-3 1 16,1 0-2-16,-1-2 1 0,0 4-4 15,0-2 4-15,-2-4-3 0,2 5-3 0,1 0 2 16,3 1-1-16,-8 0 1 0,4-2 1 16,7 8-2-16,-7-9-2 0,0 6 1 0,4-5 0 15,2-1-1-15,-2 5 0 0,0 1-1 16,3-2-1-16,-3 0 0 0,7-1 0 16,-7-2 1-16,-4-2-1 0,5-1 2 0,-4 0-3 15,3 1 0-15,-4-1-1 0,2 2 1 16,-5-1 3-16,3 1-9 0,4-3 5 15,-3 1 1-15,-5-1-3 0,4 2 2 0,2-1-3 16,-2-4 5-16,0 1-3 0,1-1 2 16,-1 0-1-16,-4-6 0 0,0 1-2 15,0-7 1-15,0 3-1 0,4-1 1 16,-4-6-1-16,0-2 0 0,0 0-1 0,4-1 0 16,-4-2 2-16,0 2-3 0,0-5 3 15,0 2-2-15,1-1 4 0,-1-10-5 16,0 15 7-16,0-7 1 0,0-8 1 0,6 9 1 15,-6-9-5-15,0 11 5 0,0-11-3 16,0 0 0-16,0 0 0 0,0 0-3 16,0 0 0-16,0 0-1 0,0 0-5 0,-19-25 3 15,19 25-1-15,-13-16-4 0,7 6-2 16,-3-3 1-16,-3 4 1 0,1-5-2 16,7 5 1-16,-4-2 1 0,-2-1-3 0,6 3-1 15,-4-4 4-15,1 3-4 0,-1 1 2 16,0-4-2-16,0 3 2 0,-3 2 1 15,7-2 0-15,-4-2-3 0,2 1 0 0,-2 2-3 16,4 1 4-16,-4-2-1 0,-3 1 2 16,7-2 1-16,-5 1 0 0,5 0-1 0,-6 2-2 15,6-2 6-15,4 10-7 0,-9-15 4 16,4 7 2-16,5 8-1 0,-10-9 0 16,10 9-1-16,0-12 1 0,0 12 0 15,-8-7-1-15,8 7 1 0,0 0-2 16,-8-11 1-16,8 11-1 0,0 0 0 0,0 0 0 15,0 0 0-15,-1-12-2 0,1 12-1 16,0 0 4-16,0 0 2 0,0 0-1 0,0 0-2 16,0 0 4-16,0 0-3 0,0 0 1 15,0 0 0-15,32 24 2 0,-19-14-2 16,-5 0 2-16,11 2 0 0,-8 2-5 16,1 0 4-16,6 2 0 0,-6-4 3 0,3 3 0 15,-3 0-2-15,7 1-1 0,-6-4 0 16,-4 0 1-16,-1-2 2 0,3 0 0 0,2 0 0 15,-5 1-2-15,-2-4 1 0,3 1-3 16,-5-2 4-16,4 0 0 0,-1-1 1 16,1 3 1-16,-8-8 2 0,4 4 1 0,4 1-3 15,-8-5 1-15,0 0 0 0,14 0-1 16,-14 0-6-16,0 0 6 0,19-12-2 16,-11 4-2-16,-4 3 2 0,3-4 1 15,-7-2-2-15,8 2 0 0,-4-7-1 0,0 1 2 16,4-5-2-16,-2 0-1 0,2 0-4 15,-4-1 4-15,0-3 1 0,3 5-2 16,-3-4 2-16,4 2-4 0,-4 0 3 0,1 3-3 16,-1 1 2-16,-2 0 0 0,2 5 0 15,0 1-1-15,1 0 3 0,-5 1-1 0,4 0-2 16,0 1-3-16,-3 1-1 0,-1 8-8 16,4-12-5-16,-4 12-5 0,0-11-10 15,0 11-5-15,0 0-11 0,0 0-18 16,0 0-18-16,0 0-24 0,0 0-26 0,0 0-22 15,0 0-33-15,0 0-76 0,0 0-298 16,0 0-68-16</inkml:trace>
  <inkml:trace contextRef="#ctx0" brushRef="#br0" timeOffset="1687.45">15878 14791 1363 0,'0'0'-122'0,"0"0"27"0,0-12 10 16,0 12 17-16,0-10 14 0,0 10 16 15,0 0 9-15,4-12 14 0,-4 12 9 16,0 0 5-16,0 0 6 0,0 0 8 16,-4-16-4-16,4 16 4 0,0 0 2 0,0 0 1 15,0 0-5-15,0 0 3 0,0 0 11 16,0 0-7-16,0 0 5 0,0 0-7 16,0 38 6-16,0-23-2 0,0 0-2 0,0-1 4 15,-4 4-6-15,4 0-3 0,-4 2-1 16,-3-2 1-16,7-1 13 0,-4 0-17 0,4 1 2 15,-4-4-4-15,0 0 5 0,0-2-6 16,0 1 5-16,4-4 0 0,-3 1 4 16,3-10 0-16,0 18 5 0,0-18-9 15,-4 10 1-15,4-10 0 0,0 0 2 0,0 0-7 16,0 0 8-16,0 0-6 0,0 0-2 16,7-32-5-16,-3 17 6 0,4-1-9 15,-4-1 5-15,7-1 3 0,-3-2-5 0,5 0-6 16,-4 0 5-16,5 3 3 0,-5-3-3 15,4 3-5-15,-3-3 5 0,7 5 1 16,-9-2 0-16,7 1 0 0,-7 1 5 16,6 2-6-16,-6 1-4 0,7 2 8 0,-3 0-5 15,-1 3 0-15,1-1 0 0,-2 0 2 16,2 3 1-16,2 2-5 0,0 2 4 0,-14 1-4 16,27 1 0-16,-19 4-1 0,7 1 5 15,-7 3-1-15,2 4 1 0,2-1 0 16,-1 6 4-16,1-1-6 0,-4 4 6 15,-1-2-5-15,5 6 2 0,-8-2-3 0,5 0 7 16,-8 2-5-16,7-2-2 0,-4-3 2 16,-4 2 4-16,0-2-10 0,4-2 5 0,2-4 2 15,-6 1-1-15,1-2-8 0,-1-1 10 16,0-1 0-16,0-2-1 0,0-9-3 16,0 14 7-16,0-14-3 0,0 0 1 15,0 0-5-15,0 0 4 0,0 0-6 0,0 0 2 16,0 0 6-16,0 0-10 0,0 0-6 15,8-42 5-15,-4 30 2 0,1 0 0 16,3 2 2-16,-6-2-2 0,6 0-1 16,1-2-2-16,-1 5 1 0,3-2 0 15,-3 1-13-15,0 3 9 0,6-1 7 0,-6 1-4 0,7 2 18 16,-3 2-12-16,3 1-3 0,-1-1-1 16,2 0-3-16,-5 3 5 0,-11 0-11 15,27 3 8-15,-14 0 3 0,-4-3-3 16,9 5 0-16,-10-2 4 0,6 1-2 0,-10 1-4 15,7 0 0-15,1 1 12 0,-12-6-13 16,12 8-12-16,-5-4-2 0,1 1-9 16,-8-5-8-16,8 9-7 0,-8-9-1 0,6 6-1 15,-6-6-8-15,4 8-8 0,-4-8-8 16,8 8-8-16,-8-8-9 0,0 0-165 16,0 12 225-16</inkml:trace>
  <inkml:trace contextRef="#ctx0" brushRef="#br0" timeOffset="2541.02">16907 15102 637 0,'0'0'-38'0,"0"0"2"0,13-5 10 16,-13 5 15-16,4-11-3 0,-4 11 9 0,8-9 2 15,-8 9 9-15,2-14-1 0,-2 14-1 16,-2-20 13-16,-2 11-6 0,0-2 3 16,0-1 3-16,-5 3 3 0,0-4 1 15,-1 3-2-15,6 0 3 0,-5 0 4 0,-4-3-4 16,5 6-7-16,-3-3 7 0,-1 2-6 16,-3 1 2-16,3-1-7 0,2 4 0 15,-2 0-1-15,12 4 0 0,-31-1 1 0,16 1-2 16,2 1-5-16,0 3 5 0,3 3 5 15,-3 1-4-15,4-2-5 0,1 5 2 16,-3 1 2-16,11-1-3 0,-8 1 1 0,4 0 2 16,4 1 3-16,0-1-2 0,0-12 3 15,4 23 1-15,0-13-2 0,0 0-2 16,0 0 1-16,7-3-2 0,-3 1 4 0,5-3-1 16,-4 1-8-16,5-5 10 0,-4 2-4 15,6-3 1-15,-16 0-5 0,27-8 0 16,-12 6-7-16,-1-3 16 0,-2 0-3 0,0-1 8 15,3 2-6-15,-7-1 3 0,3 0 7 16,-11 5-9-16,21-6-1 0,-21 6 0 16,9-4-8-16,-9 4-1 0,14-5-1 15,-14 5 3-15,0 0 2 0,0 0-6 0,10 9 5 16,-10-9 8-16,0 16-10 0,0-4-1 16,0-2 4-16,-5 6 2 0,5-2 8 15,-4 6-7-15,4 3 1 0,0 2-3 0,-1 2 3 16,2 1 6-16,-1 7-5 0,0-1-2 15,0 2 0-15,0 2 10 0,0-4-14 16,-1 1 3-16,1 0-1 0,-4-5 2 0,-6-4 2 16,10-1-2-16,-8-1 8 0,-1-4 0 15,-4 0-2-15,-2-5-1 0,-1-2 6 16,-7-5-4-16,5-1 1 0,-9-5-6 0,4-4 1 16,1-4-2-16,-5 2-3 0,-1-6-2 15,-7-2 2-15,5-2-2 0,3 0-4 16,-1-4 1-16,5 1-7 0,1 0-5 0,-1-3-6 15,8 2-11-15,3 2-3 0,-6 2-10 16,10-4-17-16,0 6-9 0,5-1-15 16,-1 1-4-16,8-1-17 0,-1 3-16 0,1 1-17 15,4-2-217-15,0-1 137 0</inkml:trace>
  <inkml:trace contextRef="#ctx0" brushRef="#br0" timeOffset="3098.72">17548 14998 864 0,'-16'-7'-63'0,"10"5"13"0,6 2 12 16,-18-4 10-16,18 4 12 0,-17-8 6 0,17 8 1 15,-11-6 6-15,11 6 4 0,-17-2-4 16,17 2 8-16,-9-6 2 0,9 6 6 16,0 0 0-16,-18-1 5 0,18 1 7 0,0 0-3 15,0 0 11-15,-10-5-2 0,10 5-1 16,0 0 0-16,0 0-5 0,0 0-2 15,0 0 3-15,0 0-7 0,0 0 4 0,0 0-1 16,46 5-6-16,-32-5-1 0,3 1 3 16,-6 2-2-16,7 0-6 15,-2-3 1-15,-1 2-2 0,1-2 3 0,-1 3-8 16,-3 0-2-16,2-3-6 0,-2 2 0 16,-1 0-6-16,6 3-12 0,-7 0-11 15,7 1-18-15,-12-1-19 0,13-1-21 0,-8 1-21 16,-10-5-135-16,19 8 232 0</inkml:trace>
  <inkml:trace contextRef="#ctx0" brushRef="#br0" timeOffset="3383.41">17422 15119 647 0,'-16'0'-14'0,"16"0"-1"0,0 0 8 0,0 0 8 16,0 0 11-16,0 0 5 0,0 0 8 0,0 0-6 16,0 0 0-16,0 0-3 0,0 0 0 15,53 0-2-15,-45 2 4 0,7-2-3 16,2 2-3-16,-2-2 5 0,1 3 0 16,-2-3-9-16,5 3 2 0,-3-1-1 0,-5-2 0 15,5 3-1-15,-2 0-12 0,-2-1-4 16,-1 0-3-16,6 0-15 0,-17-2-6 15,19 3-10-15,-10 0-9 0,-9-3-16 16,18 5-13-16,-18-5-108 0,14 3 64 0</inkml:trace>
  <inkml:trace contextRef="#ctx0" brushRef="#br0" timeOffset="4214.6">17804 14914 503 0,'4'-16'7'0,"0"9"4"0,-4 7 9 0,7-10 2 15,-3 3 15-15,-4 7 3 16,4-8 2-16,-4 8 0 0,4-9-7 0,-4 9-8 15,0 0 5-15,9-8 4 0,-9 8 3 16,0 0 6-16,0 0 1 0,0 0-2 0,18 22-4 16,-9-8-1-16,-4 3-3 0,-5 2 3 15,10 1-5-15,-2 2 0 0,-3 4 0 16,-1 2-2-16,5 1-5 0,-1 2-1 0,-1 1-1 16,-3 0-5-16,4-2 0 0,-4 2-1 15,3-4-2-15,1-5 0 0,-8 2-3 16,4-6-3-16,4 2 4 0,-4-6-5 0,-4 0 5 15,2-2 0-15,2-1-4 0,0-1 2 16,0-7 1-16,4 1-5 0,-8-5 0 16,0 0 2-16,23-9-5 0,-12-2-2 0,-3 0 1 15,6-3-3-15,-2-4-1 0,2-2 4 16,-5 3-1-16,8-3-3 0,-10 0-3 16,9 3 3-16,-5 1 0 0,1 1 2 15,2 0-5-15,-6 5 4 0,0-2 2 0,-1 2 1 16,-3 0-5-16,4 2 3 0,3 1-2 15,-7-1 1-15,-4 8-4 0,12-9 5 16,-12 9-1-16,10-6 2 0,-10 6-4 0,22 0 4 16,-22 0-4-16,18 8-6 0,-8-4 8 15,-2 4-4-15,6 2 2 0,0 3 3 16,-2-1-4-16,-2 3 3 0,6 1 2 0,-5 1-1 16,1 0-4-16,-1 1 4 0,1-1 2 15,2-2-7-15,-6 2 8 0,3-1 1 0,-3-1-5 16,5-1 2-16,-7 0-1 0,2-2-8 15,-4-2 14-15,1-3 5 0,3 4 1 16,-3-5 3-16,1 2 4 0,-6-8 2 16,12 12 3-16,-11-6 6 0,-1-6 3 15,9 10 0-15,-5-6 5 0,-4-4 5 0,0 0-3 16,8 8-1-16,-8-8-7 0,0 0-2 16,0 0-3-16,15-17-1 0,-11 6-3 0,0 2-7 15,4-3 3-15,-5-4-2 0,2-4-6 16,2-3 1-16,1-1-4 0,-2-4-2 15,2-4 1-15,0-1-2 0,3 1-3 16,-3-3-2-16,0 5 2 0,3-2-2 0,-3 1-4 16,1 2 0-16,-4 6-3 0,2-2-1 15,0-1-7-15,-3 4-9 0,4 0-7 16,-3 0-9-16,-2 2-9 0,3 0-5 0,-2 4-20 16,0 4-34-16,3-3-23 0,-3 4-33 15,-3 2-44-15,2 0-321 0,1 1-29 16</inkml:trace>
  <inkml:trace contextRef="#ctx0" brushRef="#br0" timeOffset="13055.44">10231 6426 75 0,'9'4'4'0,"-9"-4"14"0,0 0 10 15,0 0 7-15,0 0 4 0,0 0 0 16,7 5-5-16,-7-5 0 0,0 0-5 0,0 0 2 16,0 0-2-16,0 0-3 0,0 0 3 15,0 0 5-15,0 0 3 0,0 0-3 16,0 0 1-16,0 0-2 0,0 0 1 15,0 0 3-15,0 0 1 0,0 0-1 0,0 0-3 16,0 0 4-16,0 0 0 0,0 0-4 16,0 0-6-16,0 0 8 0,0 0 1 15,0 0-2-15,0 0-1 0,0 0 3 0,0 0-5 16,0 0 3-16,0 0-5 0,0 0 4 16,0 0-7-16,0 0 1 0,0 0-3 15,7 6-3-15,-7-6-5 0,14 0-1 0,-2 5 3 16,-1-4-1-16,5 2-5 0,0 2-3 15,8-1 3-15,0 3-7 0,5 0 2 16,5 1-1-16,3 2-2 0,6-3 1 16,1 5-1-16,-2-1 4 0,14 1-7 0,2 1-1 15,-2 2 3-15,2-3-4 0,-2 4 2 16,4 0-1-16,-5 5 2 0,4-4-3 0,-6 1 0 16,-1-1 5-16,-4 2-2 0,-1-2-5 15,-7-1 5-15,-3-3-3 0,-5 2 0 0,1 0 2 16,-3-2-2-16,0 2 0 15,-7-6 1-15,0 3-2 0,-2-5 8 0,-1 3-9 16,1-2 4-16,-5-1 0 0,-4 0-2 16,6-2 5-16,-4 0-1 0,-2 2-7 0,3-4 0 15,-7 2 3-15,0 0 0 0,-8-5 2 16,17 6 1-16,-17-6 5 0,12 4-2 0,-12-4 4 16,12 4 4-16,-12-4 2 0,11 5 0 15,-11-5 2-15,0 0-1 0,0 0-4 16,0 0-4-16,0 0 3 0,0 0-2 15,0 0-3-15,8-13-2 0,-8 13 2 0,0 0-1 16,-20-24 0-16,5 16-3 0,7-7-1 16,-9 4 5-16,2-5-5 0,-1 3 0 15,0 0 10-15,-1-3-11 0,-3 0-2 16,3-2 1-16,1 4-2 0,-6-1 3 0,4-4-2 16,2 9 3-16,1-4-5 0,-1 4 4 15,5-1 1-15,3 0 0 0,-2 3-2 16,-1 0 4-16,2 2-3 0,2-2-4 0,0 0 3 15,-2 2-1-15,9 6-2 0,-11-8 3 16,11 8 6-16,-6-10-7 0,6 10-2 0,-8-8 3 16,8 8-3-16,0 0 5 0,-8-7-6 15,8 7 1-15,0 0 3 0,-8-8 1 16,8 8-2-16,0 0 2 0,0 0-1 0,0 0-3 16,0 0-1-16,0 0 5 0,0 0-4 15,36 13 3-15,-26-9 3 0,1 2-3 0,0-2-2 16,1 2-1-16,2 2-1 0,2 3 5 15,2 0-2-15,-6 1 1 0,8 1-4 16,-3-4 5-16,3 5-5 0,-3 0 7 16,-1 0-7-16,2-1 5 0,-6 0-1 0,4 2 2 15,-2 0 0-15,-2 1-2 0,3-2 1 16,-4 1 1-16,1 1-4 0,-2-1 2 16,-3-1-1-16,4-2 2 0,-6-1-4 15,2-2 2-15,-2 5-5 0,4-6 5 0,-3 0 3 16,-2 2 0-16,-2 1-7 0,2-4 3 15,-4-7 3-15,3 14-4 0,-3-14 3 16,-7 18 6-16,5-12-8 0,-8 1 3 0,0 1 3 16,-6-3 0-16,-10 1-2 0,4-2 3 15,-1 0 1-15,-8 0-3 0,3-3 0 0,0 3 0 16,2-4 2-16,-6 1-1 0,9-1-2 16,0 3 2-16,3-3-1 0,2 0-3 15,0 0 4-15,0 4-2 0,6-4 2 16,12 0 0-16,-27 0-1 0,16 0 2 0,11 0-2 15,-18 1 1-15,18-1-2 0,-16 3-2 16,16-3 0-16,0 0 7 0,-19 0-14 0,19 0-4 16,0 0-17-16,-17 0-15 0,17 0-23 15,0 0-11-15,-8 3-23 0,8-3-25 16,0 0-24-16,0 0-260 0,0 0 81 16</inkml:trace>
  <inkml:trace contextRef="#ctx0" brushRef="#br0" timeOffset="13819.97">9398 5302 1016 0,'0'0'-68'0,"0"0"10"16,12-1 9-16,-12 1 17 0,0 0 17 16,0 0 11-16,14-3 7 0,-14 3 1 15,0 0 4-15,0 0-6 0,0 0-2 0,0 0 1 16,0 0-4-16,0 0 3 0,7 8 1 16,-7-8 5-16,-7 17-5 0,7-17 5 0,-8 23 3 15,2-6 4-15,0 2-5 0,-4 0 10 16,-1 1-5-1,0 0-1-15,-1 0-5 0,2 2-2 0,-2-3 3 0,1 2-1 16,0-2 0-16,-1-2-3 0,2 5 5 16,0-5 0-16,0-1-7 0,-1-3-6 0,6 1-2 15,-2-2-9-15,3-2-6 0,-3 0-6 16,3 0-9-16,2 0-15 0,2-10-18 0,-4 10-22 16,4-10-124-16,0 0 73 0</inkml:trace>
  <inkml:trace contextRef="#ctx0" brushRef="#br0" timeOffset="14374.27">9290 5178 526 0,'0'0'-38'0,"6"-13"9"0,2 6 6 0,-8 7 5 16,8-12 2-16,2 7 6 0,-5-3 5 0,6 4-2 16,-1-4 7-16,-10 8-1 0,19-8 3 15,-4 5-1-15,-3 2 5 0,4-2-1 16,-16 3 3-16,33 4-3 0,-8 1 4 15,-2 3 2-15,0 2 2 0,7 3-6 0,0 0 4 16,0 9 2-16,0-2-3 0,2 2 4 16,1 2-2-16,3 7 0 0,-8-3-4 15,4-1 4-15,-13 1-1 0,5-4 1 0,-7 4 1 16,-1 0 1-16,-4 0 5 0,-1 0-1 16,-5-3-2-16,-2-5-1 0,-4 7 1 15,0-3 2-15,-6 1 2 0,-9-1-2 0,-1 4-3 16,-7-3 3-16,-3-2-3 0,-8-2-1 15,4-2-3-15,-6 1 0 0,1-7-5 16,0 6 5-16,2-6-3 0,-3-1-2 16,4 0-2-16,3-4 1 0,2 2 1 0,0-8 0 15,3 6-1-15,0-2 1 0,-1-4-2 0,5 0 0 16,-1 2 0-16,5-3 1 0,-2-1-6 16,2 1 2-16,4-1-1 0,-2 6 2 15,14-6-2-15,-27-6-8 0,16 12-5 16,11-6-12-16,-18 0-1 0,18 0-13 0,-15 1-12 15,15-1-19-15,0 0-22 0,-16 0-102 16,16 0 66-16</inkml:trace>
  <inkml:trace contextRef="#ctx0" brushRef="#br0" timeOffset="15197.08">9968 5923 479 0,'0'0'-28'0,"0"0"9"0,0 0 9 0,6-8 8 15,-6 8 5-15,0 0 1 0,0 0 0 16,0 0-1-16,0 0 4 0,0 0 0 16,0 0 5-16,0 0 0 0,0 0 3 0,0 0 4 15,0 0 3-15,0 0 3 0,-32 12 3 16,21-6 0-16,-4 2 2 0,5-2-1 15,-2 5-3-15,-4 0 6 0,-2-2 1 16,2 4-2-16,-5-3-6 0,1 4 2 0,1-2-1 16,-2 4-3-16,1-4-3 0,3-1 7 15,-2 1-6-15,3 1-1 0,1-1-5 16,3-1 2-16,2-3 0 0,-1 0 3 0,-1-4 2 16,4 8 5-16,0-7 7 0,8-5 0 15,-11 7 7-15,11-7-1 0,0 0-14 0,-14 3-2 16,14-3 1-16,0 0-5 0,0 0-5 15,0-23-1-15,0 23-4 0,10-23 0 16,-3 11-4-16,2-2-8 0,2-4 0 16,0-2 1-16,1-1-6 0,9 1 2 0,-9 1 0 15,3 1-1-15,-3 0 3 0,2 1 0 16,-2 0-1-16,3 1 2 0,-3 1 1 0,3 0 0 16,-3 5-2-16,-2-4-1 0,1 2-7 15,0 3 11-15,-3 0-4 0,2-2 2 16,-4 4-2-16,3-1 2 0,-4 0-3 0,6 4-1 15,-11 4 1-15,11-12 2 0,-11 12-1 16,5-6-1-16,-5 6 2 0,11-7 0 16,-11 7 4-16,0 0-9 0,0 0 4 0,18 7 5 15,-18-7 0-15,11 10-6 0,-7-2 4 16,-3-1-1-16,9 4 0 0,-10 1 3 16,5 1-2-16,-5 2 0 0,3 2 3 0,1 3 1 15,0 0-3-15,-2 0 3 0,-2 3-4 16,4-3 0-16,0 2-2 0,-4 0 7 15,0 0 2-15,0 4-5 0,0-6 4 16,0 4-2-16,0-7 2 0,-4-1-6 0,8 0 3 16,-4-1 7-16,0-3-4 0,0 1-7 15,2-2-9-15,-2-3-14 0,0 2 0 0,4-2-18 16,-4-8-16-16,2 16-16 0,-2-16-12 16,8 11-19-16,-1-6-193 0,-7-5 183 15</inkml:trace>
  <inkml:trace contextRef="#ctx0" brushRef="#br0" timeOffset="15597.12">10014 6134 725 0,'0'0'-54'0,"0"0"11"16,0 0 16-16,0 0 7 0,0 0 4 0,0-8 6 16,0 8 4-16,0 0 2 0,0 0 5 15,0 0 6-15,0 0 1 0,0 0 7 0,-22-9 3 16,22 9 5-16,-16-2 0 0,16 2 7 16,-18-1-8-16,18 1 3 0,-20-4-5 15,6 3 0-15,0-3 0 0,14 4-5 16,-23-2-6-16,10 2 5 0,13 0 3 0,-24-2-6 15,24 2-2-15,-23-3 6 0,23 3-10 16,-20 0 3-16,20 0 0 0,-17-1-4 16,17 1 1-16,0 0-3 0,-16 0 4 0,16 0-1 15,-12-4-1-15,12 4 7 0,0 0-11 16,0 0 7-16,-22-2-2 0,22 2-4 16,0 0 2-16,0 0-6 0,-16 0-9 0,16 0-6 15,0 0-14-15,0 0-17 0,0 0-38 16,-14-2-165-16,14 2 228 0</inkml:trace>
  <inkml:trace contextRef="#ctx0" brushRef="#br0" timeOffset="26402.41">18398 12390 61 0,'0'0'30'0,"0"0"-2"16,0 0-8-16,0 0-2 0,0 0 0 16,0 0-1-16,0 0-4 0,0 0 5 15,-8-4 1-15,8 4 3 0,0 0-1 0,0 0 0 16,0 0 3-16,0 0 3 0,0 0 3 16,0 0-1-16,0 0 2 0,0 0-3 15,0 0 4-15,-11-5 3 0,11 5-6 0,0 0-1 16,0 0-1-16,0 0-5 0,0 0-3 15,0 0 1-15,0 0-4 0,0 0 0 16,0 0-1-16,0 0 1 0,0 0-6 0,0 0 0 16,0 0 1-16,0 0-7 0,-12-4 3 15,12 4-2-15,0 0-1 0,0 0 7 16,0 0-5-16,0 0 1 0,-23 1-9 0,23-1 12 16,0 0-10-16,0 0 0 0,0 0-3 15,0 0 1-15,-14 3 4 0,14-3 2 16,0 0-1-16,0 0-1 0,0 0-2 15,0 0-5-15,-12 5 5 0,12-5 6 16,0 0-3-16,0 0-5 0,0 0 3 0,0 0-2 16,0 0 0-16,0 0-2 0,0 0 0 15,0 0 7-15,-4 8-6 0,4-8 4 16,0 0 7-16,0 0-11 0,0 0 2 0,0 0 0 16,0 0 3-16,0 0-5 0,0 0 6 15,0 0-4-15,0 0 4 0,0 0 0 0,0 0 1 16,0 0-3-16,0 0 3 15,0 0 2-15,0 0-1 0,0 0-2 0,0 0-3 16,0 0 4-16,0 0 0 0,0 0-4 16,0 0 6-16,0 0-3 0,0 0 3 0,0 0-5 15,0 0 3-15,0 0 3 0,0 0-6 16,0 0 3-16,0-31 1 0,0 31-7 16,0 0 3-16,-11-8 3 0,11 8 0 0,-13-4-3 15,13 4-1-15,0 0 1 0,-18-2 2 16,18 2-7-16,0 0 4 0,-13-4 1 15,13 4-4-15,0 0 2 0,-15 0 1 16,15 0-3-16,0 0 1 0,0 0 3 0,0 0 2 16,-18 4-9-16,18-4 6 0,-12 2 4 15,12-2 0-15,0 0-6 0,-4 7 5 0,4-7-4 16,-7 11-6-16,7-11 6 16,0 0-2-16,0 12 4 0,0-12 0 0,0 0-1 15,0 0 1-15,7 16-1 0,-7-16-1 16,0 0 7-16,4 9-2 0,-4-9 1 0,4 7-4 15,-4-7-1-15,0 0-2 0,14 6-1 16,-14-6-1-16,8 2 8 0,-8-2-2 16,0 0 0-16,0 0-1 0,0 0 2 0,23-6 1 15,-23 6 5-15,0 0-8 0,13-4-4 16,-13 4 7-16,0 0 4 0,4-10-2 16,-4 10 1-16,0 0-4 0,6-7 0 0,-6 7 1 15,0 0 3-15,0-13 0 0,0 13-2 16,0 0-3-16,0 0 13 0,0 0-10 15,0-12-9-15,0 12 4 0,0 0-3 0,0 0 8 16,0 0-7-16,0-11 2 0,0 11 3 16,0 0-3-16,0 0 0 0,0 0 0 15,0 0-3-15,-10-9 3 0,10 9-2 16,0 0 3-16,-13-4-4 0,13 4 4 0,0 0-4 16,-15-4 11-16,15 4-11 0,0 0-2 15,0 0 4-15,0 0-1 0,-16-3-1 16,16 3-3-16,0 0 6 0,0 0-2 0,0 0 3 15,-18 7-4-15,18-7 4 0,0 0-2 16,-4 6-4-16,4-6 4 16,0 0 0-16,-4 12 0 0,4-12-3 0,0 0 4 0,4 14-6 15,-4-14 3-15,0 0-2 0,0 12 4 16,0-12 2-16,4 8-8 0,-4-8 8 16,12 6-8-16,-6 0 2 0,-6-6 8 15,16 4-5-15,-9-2 0 0,-7-2-1 0,17 4 2 16,-7-2-1-16,-10-2 2 15,21 0-3-15,-21 0 1 0,15 0 2 16,-15 0 4 0,13 0-2-16,-13 0-10 0,0 0 7 0,21-2 5 0,-21 2-4 0,11-6 2 15,-11 6-2-15,0 0-1 0,8-7 0 0,-8 7-1 0,0 0-2 16,4-8 10-16,-4 8-8 0,0 0-3 16,4-9 6-16,-4 9-2 0,0 0 5 15,0 0-7-15,0 0 2 0,0 0-4 0,-4-15 1 16,4 15-6-16,0 0-5 15,0 0 0-15,0 0-2 0,0 0-2 0,0 0-13 16,0 0-7-16,0 0-11 0,0 0-18 0,0 0-17 16,0 0-28-16,0 0-106 0,0 0 74 15</inkml:trace>
  <inkml:trace contextRef="#ctx0" brushRef="#br0" timeOffset="28968.02">20276 12895 521 0,'0'0'-43'0,"0"0"5"0,0 0 8 15,0 0 5-15,0 0 5 0,10 3 4 16,-10-3 4-16,0 0 4 0,0 0 4 0,0 0 5 16,0 0 3-16,0 0 9 0,0 0 3 15,0 0 2-15,13 0 8 0,-13 0 1 16,0 0 0-16,0 0 4 0,0 0-5 15,0 0 6-15,0 0 1 0,0 0 5 0,0 0-3 16,0 0-1-16,0 0 1 0,0 0-3 16,0 0-4-16,0 0 0 0,0 0-3 15,0 0 6-15,0 0-4 0,0 0 2 0,0 0-5 16,0 0 6-16,0 0-13 0,0 0 14 16,0 0-9-16,0 0-2 0,0 0 0 15,0 0-1-15,0 0 8 0,-32-12 1 0,32 12-4 16,-11-5-1-16,11 5 2 0,-21-8-4 15,9 6 5-15,1-3-5 0,-5 1-1 16,0-1-7-16,-1 2 0 0,1-2 0 16,-1 1 0-16,-3-2-1 0,5 1 3 0,-1 2 0 15,-3-2-9-15,2 0-4 0,-3 3 9 16,3-4-6-16,1 2 1 0,-6 1-1 16,6 0 1-16,-6-2 3 0,7 2-11 0,-4 2 9 15,-5-4-7-15,0 2 4 0,2-2 0 16,-5 2-3-16,0 2-1 0,1-7-1 0,-4 2 6 15,0-2-5-15,0 4-3 0,0-1 3 16,3-2 0-16,-2-1 1 0,2 3 2 16,0 0-4-16,5 1 0 0,-4-4 0 15,4 2 3-15,-1 1 1 0,4 1-7 0,1-1 8 16,2-1 2-16,-3 1 1 0,4 0-8 16,-1 2-1-16,-2-1 3 0,4 0-2 15,-2 0 1-15,0-1-2 0,-8 3-1 16,11-4 3-16,-4 2 5 0,1 1-3 0,-2-2-2 15,2 1-2-15,0 1 0 0,-2-1 4 16,3-1-6-16,0 2 10 0,3-2-6 0,-1-1 1 16,-2 4 0-16,6-4 3 0,9 6-5 15,-21-4 5-15,21 4-3 0,-15-5 5 16,15 5-6-16,-19-5-1 0,19 5 6 0,-12-4-8 16,12 4 3-16,0 0 5 0,-16-7-8 15,16 7 3-15,0 0 1 0,-10-4 0 16,10 4-1-16,0 0 2 0,0 0-2 0,0 0 2 15,-12-4-3-15,12 4 1 0,0 0 5 16,0 0-5-16,0 0-5 0,0 0 4 16,0 0 2-16,0 0-6 0,0 0 5 15,0 0-4-15,16-17 4 0,-16 17 1 0,10-7-4 16,-10 7 1-16,16-5-7 0,-16 5 5 16,11-2-3-16,-11 2-1 0,19-5 7 0,-11 2-1 15,-8 3-4-15,22-1-1 0,-14-2-4 16,-8 3 2-16,22-4 4 0,-12 3 2 15,-10 1-6-15,16-3 1 0,-16 3-1 16,22 0 2-16,-22 0 12 0,16-2-8 0,-16 2 0 16,12 0-2-16,-12 0 0 0,0 0 1 15,21-3 4-15,-21 3-4 0,0 0-2 0,12-3 6 16,-12 3-1-16,0 0 2 0,0 0 2 16,0 0-9-16,15 3-2 0,-15-3 2 15,0 0 3-15,0 0 1 0,0 0 0 16,0 0-2-16,0 0-3 0,0 0 4 0,0 0-2 15,0 0 4-15,0 0 2 0,0 0 3 16,0 0-2-16,0 0-4 0,0 0 7 0,0 0 1 16,0 0 0-16,-38 9-3 15,38-9 4-15,-16 4 4 0,16-4-7 0,-22 3 3 16,11-3-4-16,11 0 4 0,-23 0-6 16,9 0 3-16,14 0-3 0,-26 1 1 15,14-1-1-15,12 0 9 0,-22 3-8 0,22-3-3 16,-22 0 0-16,22 0 6 0,-16 1-7 15,16-1 1-15,-16 0 4 0,16 0-1 16,-14 4 2-16,14-4 0 0,-14 2-2 0,14-2-2 16,0 0-1-16,-16 4 5 0,16-4-3 15,0 0 0-15,-12 4-1 0,12-4-2 0,0 0 2 16,-13 4 1-16,13-4 0 0,0 0 3 16,-8 10 0-16,8-10-4 0,-5 8 3 15,5-8-5-15,0 0 1 0,-10 7 7 16,10-7-3-16,0 0-4 0,0 0 11 0,0 16-11 15,0-16 1-15,0 0 1 0,14 13-2 16,-14-13 1-16,8 12 3 0,-2-6-3 16,6-1 5-16,-6-1-4 0,7 3-4 0,-2 1 4 15,-3 0 5-15,6-2-4 0,-2 5 3 16,3 0-1-16,1-2-2 0,1 3 0 16,-1-1-1-16,-4 1-4 0,3-2 2 15,-3 0 2-15,3 0 2 0,-5-3-6 0,1 4 3 16,1-3-1-16,-1-2 2 0,-6 1-2 15,6-2-1-15,-5 3 3 0,2-2-1 0,-1-2 5 16,-7-4-2-16,8 8 2 0,-8-8 0 16,8 5-2-16,-8-5 1 0,7 5 2 15,-7-5-1-15,5 6 5 0,-5-6-13 0,0 0 2 16,7 8 0-16,-7-8-15 0,0 0-5 16,8 4-27-16,-8-4-16 0,0 0-18 15,6 5-22-15,-6-5-25 0,0 0-233 0,7 4 124 16</inkml:trace>
  <inkml:trace contextRef="#ctx0" brushRef="#br0" timeOffset="31556.97">19776 13303 885 0,'7'-8'-61'0,"-7"8"12"0,0 0 12 15,0 0 16-15,0 0 12 0,0 0 5 0,1-10 10 16,-1 10 6-16,0 0 3 0,0 0 4 15,0 0 4-15,0 0 6 0,0 0 3 16,0 0-8-16,0 0 3 0,0 0-6 0,0 0 0 16,0 0 0-16,0 0 8 0,0 0 1 15,0 0 3-15,0 0-6 0,0 0-4 16,-16 34-2-16,10-24 6 0,6 2-6 16,-6 1-2-16,0-1-3 0,2 5 1 0,-3-1-2 15,2-1 1-15,-6 2-8 0,4 1 8 16,-1-4 1-16,2 4-5 0,0-1-3 0,-4-2 0 15,-1-1-3-15,6 4 5 0,-2-6-6 16,0-3-2-16,-2 4-6 0,9-6-8 16,-9 1-3-16,7 1-6 0,2-9-16 15,-6 16-8-15,2-9-12 0,4-7-12 0,-7 13-18 16,7-13-26-16,0 0-192 0,0 0 178 16</inkml:trace>
  <inkml:trace contextRef="#ctx0" brushRef="#br0" timeOffset="32015.2">19826 13219 732 0,'0'0'-58'15,"0"0"10"-15,0 0 13 0,0 0 10 16,0 0 9-16,0 0 5 0,0 0 6 0,0 0 0 16,0 0 10-16,-4-16 0 0,4 16 4 15,0 0 3-15,0 0 3 0,0 0 9 0,0 0 0 16,0 0 3-16,0 0 4 0,0 0 18 15,0 0-25-15,0 0 3 0,0 0-6 16,10-4 0-16,-10 4-3 0,22 3 2 16,-6-3 1-16,0 1-4 0,1 2 5 15,-1 2-2-15,5-2 1 0,-5 0-5 0,7-1 4 16,-2 2-2-16,-2-1-4 16,1 0 1-16,-4-1-3 0,1 0 1 0,-2 2 1 0,-3-3-8 15,-1 2 7-15,1 1-11 0,2-4 1 16,-14 0-12-16,16 4-1 0,-5-4-14 15,-11 0-5-15,12 2-13 0,-12-2-9 0,0 0-12 16,15 4-16-16,-15-4-19 0,8 6-142 16,-8-6 82-16</inkml:trace>
  <inkml:trace contextRef="#ctx0" brushRef="#br0" timeOffset="32480.41">19946 13414 586 0,'0'0'-35'0,"-10"8"15"0,10-8 10 15,0 0 7-15,-10 9 6 0,10-9 2 0,-7 6 4 16,7-6 4-16,0 0 5 0,-12 4-1 15,12-4 5-15,0 0 1 0,-8 5-1 16,8-5 2-16,0 0 5 0,0 0-2 0,0 0 2 16,0 0 2-16,0 0-2 0,-11 5 2 15,11-5-4-15,0 0 6 0,0 0-7 0,0 0-1 16,0 0 7-16,0 0-2 0,0 0 3 16,0 0 1-16,0 0-1 0,0 0 2 15,0 0-3-15,0 0 1 0,0 0-3 16,0 0 3-16,0 0-9 0,19 12-3 15,-19-12-2-15,16 3 2 0,-9-3-9 0,5 3 3 16,-2-1-4-16,5-2-1 0,1 2-2 16,-3 2 3-16,1-2-2 0,-1 0 3 15,-4 0-2-15,-9-2 0 0,19 6-4 0,-10-5-3 16,-9-1-5-16,19 4 1 0,-11-3-10 16,-8-1-7-16,12 0-6 0,-12 0-13 15,0 0-12-15,16 3-12 0,-16-3-14 0,0 0-22 16,15 4-26-16,-15-4-214 0,0 0 148 15</inkml:trace>
  <inkml:trace contextRef="#ctx0" brushRef="#br0" timeOffset="35225.41">19914 13506 806 0,'0'0'-72'0,"0"0"12"16,0 0 12-16,0 0 8 0,0 0 8 15,0 0 8-15,0 0 4 0,0 0 9 0,0 0 2 16,0 0 7-16,0 0 4 0,0 0 3 15,0 0-1-15,0 0 4 0,0 0 2 16,0 0 0-16,0 0 4 0,0 0-4 16,0 0 2-16,0 0 2 0,0 0 4 0,0 0 0 15,0 0 1-15,0 0 3 0,0 0-6 16,0 0 0-16,0 0 3 0,0 0 4 16,0 0-8-16,0 0 4 0,0 0 5 15,0 0-5-15,0 0 2 0,0 0 0 16,0 0 4-16,0 0 4 0,0 0-6 0,0 0-2 15,0 0 4-15,0 0-6 0,0 0 1 16,0 0-1-16,-38-12 0 0,38 12-1 0,-13-4 9 16,13 4-12-16,0 0-6 0,-15-7 9 15,15 7-2-15,-16-4-3 16,16 4-13-16,-12-6 16 0,12 6-5 0,-14-4 6 16,14 4-5-16,-11-3-1 0,11 3-5 15,-12-4 5-15,12 4-1 0,0 0 0 0,-17-5 1 16,17 5-2-16,0 0 0 0,0 0 3 15,-10-6-4-15,10 6 1 0,0 0-2 16,0 0-4-16,0 0 5 0,-14-5 1 0,14 5-7 16,0 0 7-16,0 0-9 0,0 0 9 0,0 0-4 15,0 0-2-15,0 0 3 0,0 0-3 16,-19-5 0-16,19 5-10 16,0 0-7-16,0 0-11 0,0 0-11 0,0 0-24 15,0 0-23-15,0 0-19 0,0 0-38 0,0 0-175 16,0 0 169-16</inkml:trace>
  <inkml:trace contextRef="#ctx0" brushRef="#br0" timeOffset="37322.86">19706 13763 768 0,'0'0'-62'0,"0"0"15"0,0 0 9 0,-10-6 10 16,10 6 8-16,0 0 8 0,0 0 8 15,0 0-2-15,0 0 9 0,0 0 5 16,0 0 2-16,0 0 6 0,0 0 1 0,0 0 1 15,0 0 3-15,0 0 1 0,0 0 2 16,0 0-4-16,0 0 0 0,0 0 2 16,0 0-1-16,0 0 1 0,-6-8 6 0,6 8-3 15,0 0-1-15,0 0-6 0,0 0 4 16,0 0-3-16,0 0 1 0,0 0-6 16,0 0 4-16,0 0 0 0,0 0-3 15,0 0-2-15,0 0 3 0,0 0-1 16,0 0-4-16,0 0-3 0,0 0-2 0,0 0 8 15,0 0-8-15,0 0 3 0,0 0 0 16,0 0-5-16,0 0 0 0,18-8 3 0,-18 8 1 16,0 0-1-16,0 0 2 0,0 0-8 15,0 0 5-15,0 0-2 0,0 0 2 16,0 0 0-16,0 0-1 0,0 0 0 16,0 0-7-16,0 0 3 0,0 0 1 0,0 0-2 15,0 0 6-15,0 0 1 0,0 0-13 16,0 0 5-16,0 0 3 0,0 0-7 15,0 0 5-15,0 0 11 0,0 0-12 16,0 0 2-16,0 0 1 0,0 0-2 0,0 0 0 16,0 0 0-16,0 0-2 0,0 0 6 15,0 0-4-15,0 0 1 0,0 0 0 0,0 0 3 16,0 0-3-16,0 0-6 0,0 0 6 16,0 0 2-16,0 0-2 0,0 0-2 15,0 0 11-15,0 0-10 0,0 0 5 16,0 0-8-16,0 0 4 0,0 0 0 0,0 0 1 15,0 0 10-15,0 0-10 0,0 0-1 16,0 0 5-16,0 0-2 0,0 0-2 16,0 0 2-16,0 0 0 0,0 0-4 0,0 0 0 15,0 0 7-15,15-3-10 0,-15 3 0 16,0 0 8-16,0 0 0 0,0 0 0 16,0 0 0-16,0 0 4 0,0 0-7 0,0 0-4 15,0 0 4-15,0 0-1 0,0 0-2 16,0 0 8-16,0 0-5 0,0 0-2 15,0 0 0-15,16 0 4 0,-16 0-1 0,0 0-4 16,0 0-1-16,0 0 2 0,0 0-2 16,0 0 4-16,0 0-1 0,11-3 3 15,-11 3-2-15,0 0-7 0,0 0 8 0,0 0-1 16,0 0-7-16,0 0 9 0,0 0-3 16,0 0-2-16,16-1-3 15,-16 1 0-15,0 0 3 0,0 0 1 0,0 0-1 16,0 0 7-16,18 1-9 0,-18-1 13 0,0 0-10 15,0 0 2-15,15 3-1 0,-15-3-4 16,0 0 5-16,11 3-6 0,-11-3 3 16,0 0 2-16,0 0-3 0,16 5 6 0,-16-5-2 15,6 3-1-15,-6-3-6 0,11 2 9 16,-11-2-4-16,11 2 0 0,-11-2-2 16,9 4 1-16,-9-4 4 0,7 4-5 0,-7-4 2 15,0 0 1-15,10 5 2 0,-10-5-5 16,8 5 0-16,-8-5-2 0,0 0 5 15,0 0-7-15,11 8 3 0,-11-8 6 16,0 0-7-16,8 7 7 0,-8-7 1 0,0 0-5 16,7 5-5-16,-7-5 6 0,0 0 0 15,1 11 3-15,-1-11-7 0,0 0 5 0,0 0-5 16,-7 13 3-16,7-13 1 0,0 0 2 16,-9 11-7-16,9-11 6 0,-7 8 2 15,7-8 4 1,-10 7 12-16,10-7-10 0,-12 5-6 0,12-5 6 0,-16 5-3 0,6-3-3 15,10-2 5-15,-18 2-2 0,18-2-1 16,-20 3 5-16,9-3-7 0,11 0 4 16,-16 3-1-16,16-3 1 0,0 0 4 0,-19 0-6 15,19 0-1-15,-14 0-2 0,14 0 3 16,0 0 1-16,-12 2 11 0,12-2-13 0,0 0-2 16,0 0 5-16,0 0-4 0,0 0-1 15,-18 0 5-15,18 0-3 0,0 0 1 16,0 0-1-16,0 0 1 0,0 0 3 15,0 0-5-15,0 0 4 0,0 0-9 0,0 0 9 16,0 0-7-16,23-18 2 0,-23 18-4 16,21-8 0-16,-13 5 4 0,3-1-6 15,4 3 5-15,-6-5 3 0,4 5-3 16,-13 1-1-16,23-7-3 0,-8 6 1 16,-6-2 0-16,-9 3-1 0,25-2 4 0,-14-1 1 15,4 0-4-15,-15 3 3 0,22-1 2 16,-12 1 0-16,-10 0-8 0,21-3 7 0,-21 3-1 15,16-2 0-15,-16 2-3 0,17 0 2 16,-17 0 1-16,12-3-1 0,-12 3-3 0,0 0 2 16,16 0-2-16,-16 0 3 0,0 0 0 15,0 0-2-15,18 0 4 0,-18 0 4 16,0 0-5-16,0 0 2 0,0 0-6 0,0 0 4 16,14-3 2-16,-14 3-6 0,0 0 0 15,0 0 7-15,0 0-7 0,0 0 0 16,0 0 2-16,0 0-1 0,0 0 2 15,0 0-4-15,0 0 4 0,0 0-1 0,0 0-3 16,0 0 1-16,0 0 1 0,0 0-1 16,0 0 0-16,0 0 4 0,12-2-5 15,-12 2-4-15,0 0 2 0,0 0 1 0,0 0-4 16,0 0 6-16,0 0 1 0,0 0-2 16,0 0 0-16,0 0 1 0,0 0 10 15,-33 13-12-15,33-13 3 0,-16 4 4 16,16-4-5-16,-13 5 4 0,13-5-1 0,-19 4-2 15,11 3 0-15,0-6 2 0,8-1 2 16,-12 7-2-16,1-3 2 0,11-4 0 0,-10 11-4 16,4-7 7-16,6-4-5 0,-10 6 3 15,10-6-4-15,-11 8 2 0,11-8-1 16,-7 11 0-16,7-11-1 0,-1 7 3 16,1-7 0-16,0 0 3 0,-4 13-10 0,4-13 7 15,0 0 4-15,4 12 0 0,-4-12-2 16,0 0-1-16,7 11-3 0,-7-11 0 15,5 5-1-15,-5-5 5 0,11 4-6 0,-11-4 2 16,10 5-4-16,-10-5 4 0,8 6-3 16,-8-6-3-16,8 2 2 0,-8-2-5 15,0 0-9-15,0 0-4 0,16 6-4 0,-16-6-17 16,0 0-10-16,7 4-18 0,-7-4-22 16,0 0-36-16,0 0-214 0,17 2 142 15</inkml:trace>
  <inkml:trace contextRef="#ctx0" brushRef="#br0" timeOffset="38844.33">20190 13874 834 0,'0'0'-71'0,"-8"-23"14"0,8 23 10 16,0 0 11-16,0 0 12 0,0 0 10 16,0 0 6-16,0 0-1 0,0 0 7 15,0 0 4-15,0 0 7 0,0 0 2 16,0 0 4-16,-12-2-1 0,12 2 0 0,0 0 0 15,0 0 4-15,0 0-5 0,0 0 2 16,0 0 5-16,0 0-8 0,0 0 2 16,0 0-1-16,0 0-2 0,0 0-2 0,0 0-2 15,0 0 6-15,0 0-11 0,0 0 6 16,0 0-3-16,0 0 2 0,0 0-7 16,0 0 0-16,20-12 2 0,-20 12 0 15,0 0-1-15,0 0 0 0,17 0 2 0,-17 0-1 16,0 0-2-16,16 8 1 0,-16-8 3 15,11 4-7-15,-6 0 3 0,-5-4 3 16,11 13 1-16,-5-8-2 0,-6-5-2 0,7 12 0 16,-3-4-2-16,-4 0 1 0,5-1 0 15,-1 1 2-15,-4-8-4 0,0 15 2 0,3-7 6 16,-3-8-3-16,0 0 2 0,-3 17-2 16,3-17 0-16,-4 12-2 0,4-12 3 15,-5 11 9-15,5-11-8 0,-4 6 7 16,4-6 0-16,-11 6-2 0,11-6 6 15,0 0 1-15,-17 5-9 0,17-5 8 0,0 0 1 16,-16 0-3-16,16 0 5 0,0 0-7 16,0 0 2-16,-21-3 0 0,21 3 4 0,0 0 0 15,0 0-4-15,-8-8 0 0,8 8 5 16,0 0-7-16,-8-9-6 0,8 9 4 16,0 0-1-16,4-19-6 0,-4 19 1 15,4-10 6-15,-4 10-4 0,13-16-2 0,-8 9-2 16,6-4 5-16,0 3-5 0,-2-1 0 15,2 1-1-15,2-1 3 0,0 1-4 0,-3 2-1 16,6-2 2-16,-2 2-12 16,-3 2 11-16,1-3-4 0,-1 3 8 0,-2-1-7 15,-9 5 1-15,17-7-7 0,-6 4-2 16,-11 3-3-16,17-5-9 0,-17 5-5 0,11-5-6 16,-11 5-9-16,15-3-10 0,-15 3-15 15,0 0-27-15,0 0-163 0,16 0 221 16</inkml:trace>
  <inkml:trace contextRef="#ctx0" brushRef="#br0" timeOffset="41463.28">17679 13590 628 0,'0'0'-49'0,"-9"8"7"0,9-8 8 0,0 0 8 0,-4 11 5 16,4-11 6-16,0 0 4 0,0 0 4 15,-4 6 6-15,4-6 7 0,0 0 1 16,0 0 8-16,0 0-1 0,0 0 7 0,-11 8 1 16,11-8 3-16,0 0 5 0,0 0 5 15,0 0 3-15,0 0 2 0,0 0-1 16,0 0 3-16,0 0-9 0,0 0-3 15,0 0-3-15,0 0 1 0,0 0-1 0,0 0-7 16,9-34-4-16,-3 26 1 0,-6-4-1 16,8 0-1-16,1-4 1 0,-4-4-4 0,-1 1-6 15,6-4 8-15,-2-2-4 0,-3 2 3 16,0-5-1-16,3 3-1 0,0 1 2 16,-5-1-4-16,5-1-1 0,-4 1 2 15,0 0-3-15,4 3 8 0,-1-3-7 0,-3 2 3 16,4 3 3-16,0 2 3 0,-2-4 3 15,2 2-4-15,7 3 4 0,-11-3-7 16,8 3 0-16,-1-1 1 0,-3-2-8 0,6-1 2 16,-6 2-4-16,6 1 1 0,-5-4 1 15,0 2 5-15,-1-2-8 0,3-4-23 16,-7 4 4-16,8 0 3 0,-5-3-7 0,-3 1 9 16,8 3 2-16,-6 3 10 15,-2-2-7-15,4 3 5 0,4 0-4 0,-5 2 2 16,-3 2-1-16,4-3 4 0,-1 6 0 15,-3 1 1-15,0-2-2 0,-4 2 4 0,8 1-6 16,-8 8 3-16,4-17 0 0,1 10-1 16,-5 7 4-16,5-11-1 0,-5 11 2 0,4-10-8 15,-4 10 4-15,0-10 0 0,0 10 5 16,0 0-9-16,4-9 3 0,-4 9 7 16,0 0-8-16,6-11 3 0,-6 11-1 15,0 0 2-15,0 0-2 0,0 0-1 0,0 0 6 16,0 0-1-16,0 0-5 0,0 0 1 15,0 0 3-15,-28 0-6 0,28 0 0 16,0 0 3-16,-23 15 1 0,11-10 2 16,5 2-6-16,-5 0 0 0,4-1 5 0,-6 5-2 15,6-3 3-15,-3 5-1 0,-5-1 1 16,5 2-1-16,-6 0 0 0,8 1-2 16,-5-2-1-16,5 2 0 0,-8 0 6 0,7-2 0 15,-7 4-2-15,6-5 1 0,-1 4 1 16,4-6-4-16,-2-1 0 0,-2 2 7 15,5-2-7-15,-1 2 0 0,0-6 4 0,0 2 6 16,5 1-8-16,3-8-4 0,-16 12 1 16,16-7 0-16,0-5 7 0,-9 11 3 15,9-11 7-15,-9 8-1 0,9-8 5 0,0 0-8 16,0 0 2-16,0 0-7 0,0 0 4 16,0 0-2-16,0 0-5 0,0 0-5 15,0 0 9-15,0 0-4 0,30-24 3 0,-19 18-8 16,-3-3-2-16,7 1 4 0,-7-1 1 15,8-2-4-15,-6 2 4 0,5-6 2 16,-3 6-4-16,7-5-6 0,-7 2 3 16,2 2 0-16,0-1 7 0,-1-1 4 0,4 3-12 15,-6 1 5-15,5-6-4 0,-5 8 2 16,5-5 2-16,-6 4 3 0,6-1-9 0,-9-1 2 16,5 1 4-16,-1 1-2 0,1 2-5 15,-2-3 3-15,-2 3 4 0,2 1 0 16,-10 4-4-16,13-11 1 0,-9 7 2 0,-4 4 0 15,13-9-4-15,-13 9 2 0,0 0 2 16,11-8-3-16,-11 8 5 0,8-4-3 16,-8 4-3-16,0 0 1 0,0 0-2 0,9-8 3 15,-9 8-1-15,0 0-3 0,0 0-1 16,0 0 4-16,14 18 4 0,-10-7-6 16,0-3 7-16,-4 5-4 0,4 3-2 15,-4 2 3-15,2 2 0 0,6 1 5 16,-8 2 4-16,4-1-9 0,4 1 2 0,-1 2-2 15,-3-3-3-15,0 3 1 0,4-2 2 16,0 2 2-16,-5-2-1 0,1-2 8 0,0 0-6 16,4-1 1-16,-4-2 1 0,-2-4 0 15,2 0-2-15,0-1-4 0,-4-1 0 16,0-3-13-16,4 1-9 0,-4 0-7 0,0-10-16 16,4 14-12-16,-4-14-20 0,4 10-19 15,-4-10-25-15,0 0-222 0,0 0 141 0</inkml:trace>
  <inkml:trace contextRef="#ctx0" brushRef="#br0" timeOffset="44219.95">25599 8737 839 0,'0'0'-65'16,"3"-8"14"-16,-3 8 9 0,0 0 6 0,4-14 3 15,-4 14 8-15,0 0 0 0,0 0 4 16,0 0 4-16,0 0 10 0,0 0 7 0,0 0 0 16,-12-10 7-16,12 10 3 0,0 0 5 15,0 0-1-15,0 0 6 0,-27 21 2 16,23-14 3-16,-7 3-5 0,5 1 2 16,-5 4 16-16,2-1-15 15,-5 8-2-15,1-4 6 0,-4 8 8 16,1-2-12-16,-3 8 1 0,-6 1 7 0,2 4-11 0,0 1 1 15,-3 3 4-15,-1 2-2 0,0 6 0 16,-5 3-1-16,4 4 0 0,0-5-2 0,0 7-5 16,2-3-1-16,0 0 10 0,-3 2-11 15,6-1 5-15,-3-4-6 0,6-7 0 0,-8 9 3 16,5-12 4-16,0 0-8 0,-3-1 2 16,2-2 1-16,5-3 0 0,-6-3-1 15,9-2 0-15,-2-1 5 0,2-3-8 16,-1-2-1-16,8-2 9 0,-5 0-9 0,5-3-2 15,-4 0 3-15,3-3 0 0,1 2-4 16,1-6-3-16,0 2 7 0,1-3-1 0,2 1-6 16,1-2 1-16,-3-1 3 0,1-2 4 15,0 3-13-15,1-3 3 0,5-8 3 16,-5 15-1-16,1-7-5 0,4-8 7 16,-7 12-7-16,7-12 10 0,-4 8-6 0,4-8-4 15,-7 9 1-15,7-9 1 0,-1 11-5 16,1-11 9-16,0 0-6 0,-8 10 0 0,8-10 0 15,0 0 5-15,-7 11-2 0,7-11 0 16,0 0-2-16,-4 8 0 0,4-8 4 16,0 0-1-16,0 0 1 0,0 0 1 15,-2 11-3-15,2-11 5 0,0 0-4 0,0 0 6 16,0 0-1-16,0 0 5 0,-4 9 1 16,4-9-2-16,0 0-1 0,0 0-1 15,0 0 2-15,0 0 1 0,0 0-3 0,0 0-3 16,0 0 4-16,0 0-4 0,0 0 1 15,0 0-2-15,14 8-1 0,-14-8 6 16,0 0-11-16,12 5 2 0,-12-5 0 16,15 7 2-16,-3-2 0 0,3 1 0 15,2 0-3-15,2 2 2 0,1-1-2 16,6 4-4-16,-3-2 8 0,9 6-6 0,-4-5 2 16,9 4-1-16,-3 0-3 0,6-2 2 0,-4 3-2 15,4 1 4-15,12 3-2 0,-3-3 8 16,0 1-11-16,1 3 3 0,-1 1-2 15,6-5 2-15,-2 4-1 0,0 2-1 0,-2-5 2 16,2 2 2-16,-7-2 0 0,2 2-6 16,-2 1 7-16,0-4-3 0,-9 1 2 15,0-6-3-15,-1 3-2 0,-5 0 7 0,-2-4-4 16,-2 2 1-16,-3-2 5 0,-1 0-1 16,5 1-3-16,-10-2 2 0,2 1-4 15,3 0 2-15,-7-3-2 0,5 1 2 0,-5 0-5 16,-1-3 10-16,-2 3-10 0,-1-4 7 15,-1 2-4-15,-2-2 1 0,2 1 4 16,0 2-7-16,-6-7 7 0,-5 0-1 0,17 9 4 16,-17-9-7-16,11 4 2 0,-6 0-1 15,-5-4-1-15,7 7-2 0,-7-7 5 16,11 1-2-16,-11-1-1 0,0 0 0 0,0 0 2 16,14 3-4-16,-14-3 0 0,0 0 8 15,0 0-5-15,10 6-4 0,-10-6 4 16,0 0 3-16,0 0 1 0,0 0-5 0,0 0 2 15,0 0 4-15,0 0-2 0,2-17-3 16,-2 17-4-16,-2-17 4 0,2 17-4 16,-4-19 1-16,0 6 2 0,2 1-5 0,-3-2 2 15,1 2-2-15,3 0 5 0,-3-2 0 16,1 3-2-16,-1-1 1 0,4 12-5 16,-4-17 0-16,1 6 5 0,3 11 3 15,-4-15-7-15,4 15 4 0,-1-13-1 0,1 13-3 16,-4-8 4-16,4 8-2 0,0 0-3 15,-4-13 4-15,4 13-2 0,0 0 1 16,0 0 0-16,0 0-1 0,0 0-1 0,0 0 4 16,0 0 0-16,0 0 0 0,0 0-1 15,0 0 3-15,27 21-2 0,-22-12 0 16,4-1 1-16,1 3 6 0,-1 0-5 0,-1-2 0 16,0 4 0-16,3-1 0 0,-2 3 0 15,-2 0 0-15,1-2 0 0,0 2 0 16,1-3 5-16,-4 4-6 0,-2-7-4 0,5 3 2 15,-5 0 7-15,-3-1-3 0,0 2-3 16,-7-1 1-16,0-1 4 0,-2-1 0 16,-12 2 0-16,2-2-3 0,-8-2 6 0,1-2-3 15,-5 2-3-15,-2-2 1 0,-1-5-6 16,-6 8-11-16,8-5-11 0,-1-1-6 16,-2-2-16-16,2 2-13 0,4 1-16 15,-2-3-8-15,4-1-20 0,5 0-22 0,-2 0-181 16,4-1 175-16</inkml:trace>
  <inkml:trace contextRef="#ctx0" brushRef="#br0" timeOffset="44881.06">25552 8863 817 0</inkml:trace>
  <inkml:trace contextRef="#ctx0" brushRef="#br0" timeOffset="45614.77">25563 8869 664 0,'0'0'-62'0,"0"0"4"0,0 0 11 0,0 0 2 15,0 0 8-15,0 0 4 0,0 0 6 16,0 0 9-16,0 0-2 0,0 0 6 0,0 0 4 16,0 0 6-16,-44-3 1 0,44 3 1 15,-27 0 1-15,10 3 5 0,5 1 0 16,-8 2 2-16,3-2 1 0,1 0 1 15,-6 6 0-15,6-2 4 0,-6-2-2 0,0-2 5 16,2 4 0-16,2-1 5 0,-4 1 0 16,6 0-2-16,0-4 4 0,-1 1-2 15,2-2 0-15,-1 2 0 0,4 1 0 0,-1-2-2 16,0-2 2-16,2 2-6 0,-2 0 5 16,13-4-5-16,-24 3 2 0,16-2-5 15,8-1 0-15,-15 4-3 0,15-4 3 16,-12 6 1-16,12-6-6 0,-11 4 2 0,11-4 1 15,-14 4-1-15,14-4-3 0,0 0 4 16,-16 0 2-16,16 0 0 0,-10 4 4 0,10-4 3 16,0 0-6-16,-20 0 7 0,20 0 0 15,0 0 3-15,0 0-1 0,0 0 13 16,0 0-4-16,-21-4-4 0,21 4 2 0,0 0-4 16,0 0-5-16,0 0-2 0,0 0-1 15,11-19-2-15,-11 19-3 0,10-13-2 16,1 3 2-16,-2 2 1 0,1-1-4 0,6-4-3 15,-2 2-4-15,2-2 2 0,2 1 2 16,-2-4-5-16,4 1 4 0,-2 3-4 16,4-4 0-16,0 4 3 0,-2-3-10 0,2 2 1 15,-4 1 4-15,2-1-3 0,2 3 5 16,-6 1-6-16,1-2 1 0,-1 1 2 16,1 3 1-16,-5-1 1 0,-1 1 0 15,2 1-2-15,-2-1-2 0,-4 2 4 0,3-1 0 16,0 2 0-16,-10 4 2 0,13-10 2 15,-8 8-5-15,-5 2 2 0,15-8 0 16,-15 8-2-16,12-8-1 0,-12 8 10 0,11-1-5 16,-11 1-2-16,0 0 0 0,10-8 6 15,-10 8-12-15,0 0 1 0,11-3 2 16,-11 3 0-16,0 0-2 0,0 0 1 0,0 0 4 16,0 0-1-16,12-2-4 0,-12 2 4 15,0 0 0-15,7 17 2 0,-3-6-3 16,-3-1 2-16,-1 2-3 0,4 6 6 15,1 2-4-15,-3 1 4 0,2 2-3 16,-4 2 3-16,4 3 6 0,-2-4 0 0,2 5-3 16,-2-3-3-16,3-1 3 0,-5 0-6 15,4 3 2-15,-3-6 5 0,-1 2-1 0,0-4 1 16,4-3-8-16,-4 0 2 0,3-2-3 16,-3-2 4-16,4 2 3 0,-4-3 1 15,0-1-12-15,0-2-7 0,4 2-6 0,-4-11-16 16,0 14-17-16,3-4-23 0,-3-10-39 15,4 8-173-15,-4-8 194 0</inkml:trace>
  <inkml:trace contextRef="#ctx0" brushRef="#br0" timeOffset="47341.83">26139 11241 707 0,'0'0'-56'0,"-7"-8"4"0,7 8 6 16,0 0 9-16,-5-10 7 0,5 10 3 0,0 0 5 15,-8-12 6-15,8 12 4 0,0 0 0 16,0-13 3-16,0 13 5 0,0 0-1 16,0 0 5-16,0 0-1 0,8-17 2 0,-8 17 2 15,8-2-1-15,-8 2 0 0,15-4 5 16,-15 4-5-16,18 4 0 0,-18-4 2 15,24 7 1-15,-10-3-3 0,2 4 1 16,1 0 3-16,-4-1 5 0,5 3-4 0,-2 0-1 16,1 2 0-16,-5 1-3 0,3-1 2 15,-3 1 4-15,-2-1-3 0,-4 2-3 16,4 0 2-16,-3 0 0 0,1-2-1 0,-5 2 6 16,1-2-5-16,-4 3 0 0,0-2-1 15,-4 3 0-15,1-2 5 0,-5-2-7 16,1 1 3-16,-5-1 0 0,2 1-4 0,-2-2 3 15,-3-2 2-15,4-1-2 0,-1 2 0 16,-2-4 3-16,3 4 0 0,-1-6-1 16,1 4 0-16,6-4-1 0,-6 1 1 0,11-5-2 15,-17 11 0-15,17-11 4 0,-9 6-1 16,2-3 3-16,7-3 0 0,-11 5 5 16,11-5 1-16,-9 4-2 0,9-4-2 15,0 0 4-15,0 0-10 0,0 0 3 0,0 0 2 16,0 0 3-16,0 0-8 0,0 0 4 15,31-24-6-15,-19 19-2 0,5-4-4 16,3-2 2-16,1 0 5 0,2-1-6 16,4 0 3-16,-1-1 3 0,4-2-4 0,-6 3 12 15,-2-1-11-15,1 4 4 0,-2-1 0 16,2-2-4-16,-7 4 6 0,5-2-2 16,-5 3-4-16,-2-1 5 0,-5 3-5 0,6-3-7 15,-5 4 10-15,-2-2-1 0,0 1-5 16,-8 5 1-16,18-8 0 0,-18 8 0 15,12-5 0-15,-12 5-2 0,10-4 5 0,-10 4-7 16,0 0 5-16,0 0-2 0,0 0-1 16,0 0 0-16,0 0 3 0,0 0 0 0,0 0 6 15,-26 25-9-15,15-18 3 0,-1 1 3 16,1-2-1-16,-3 2-1 0,-2 6 6 16,2-2-6-16,-2 0-7 0,-1 0 10 15,1 1-6-15,1-1-4 0,3 1 9 0,-2 2-4 16,6 0 4-16,-7-1-6 0,8 4 2 15,-2-8 5-15,2 4 2 0,1 0-6 16,-2-3 4-16,5 1-3 0,-1 1 4 16,4-1-1-16,0 2 0 0,0-14 3 0,4 21-1 15,3-9 1-15,-1-1-1 0,0-2-3 0,4 2-1 16,1-5-2-16,4 2 7 0,-3-4-28 16,0 2-8-16,2-2-9 0,4-4-12 15,-6 0-17-15,4 0-27 0,-2-6-127 16,4 2 75-16</inkml:trace>
  <inkml:trace contextRef="#ctx0" brushRef="#br0" timeOffset="48384.88">26192 8573 531 0,'-16'-4'-40'16,"16"4"8"-16,0 0 3 0,-20 0 6 0,20 0 5 15,-13-3 3-15,13 3 2 0,0 0 5 16,-16 3-1-16,16-3 4 0,0 0 1 15,0 0 8-15,0 0 0 0,-21 0 3 0,21 0-1 16,0 0 2-16,0 0 1 0,0 0-1 16,0 0 4-16,0 0-1 0,22 18 0 15,-7-8-3-15,-2-2-1 0,10-2 4 16,1 5-6-16,-1-3 3 0,6 5-1 0,2 2 3 16,-2-2-2-16,2-1-1 0,-5-2 0 15,-3 2-1-15,5-2 0 0,-5 1-1 0,-3 0 0 16,1-2 1-16,-5 0-1 0,0-1-3 15,-5 2 4-15,-3-2-5 0,2-2 3 16,-2 5-4-16,-5-4 2 0,-3-7-2 16,-3 17 2-16,3-17 1 0,-14 15 1 0,2-11 0 15,-3 1 0-15,-8 3-4 0,3-4 3 16,-2 1 2-16,-1 1-2 0,-5 0 0 16,4 0 0-16,-1-1-2 0,1 0-1 15,1 1 2-15,2 2-1 0,2-4 3 0,3 0-4 16,-1 5 1-16,2-5 1 0,3 0-2 15,-3 3 2-15,6-1-1 0,-2 0 3 0,5-1-4 16,6-5 7-16,-11 12-2 0,11-12 2 16,5 15-1-16,1-9-1 0,4 4 5 15,5-2 0-15,-3-2 3 0,4 5 2 16,1-3 6-16,3 3-5 0,-2-3 3 0,-2-2 0 16,1 2-4-16,-1 0 1 0,-1-4 4 15,-3 2-3-15,0-1-6 0,2 0 0 0,-3 1-4 16,0-2-8-16,-6 0 1 0,-5-4-22 15,13 8-10-15,-7-3-13 0,-6-5-17 16,5 8-31-16,-5-8-107 0,0 0 68 16</inkml:trace>
  <inkml:trace contextRef="#ctx0" brushRef="#br0" timeOffset="49646.41">24816 10538 492 0,'0'0'-35'0,"0"0"9"15,0 0 7-15,11-7 7 0,-11 7 3 0,0 0 3 16,0 0 3-16,5-5-1 0,-5 5 1 15,0 0 1-15,0 0-1 0,0 0 8 0,0 0 1 16,0 0 8-16,0 0 11 0,0 0 0 16,0 0-4-16,0 0 5 0,-26-11-2 15,26 11-1-15,-20 3-1 0,20-3 4 0,-23 3-4 16,10-1 1-16,-7 4 4 16,-2-4-3-16,0 5 1 0,-5-2 1 0,0 2 1 15,1-2 0-15,-12 6-4 0,4-4 4 16,-8 1-6-16,-2 1 0 0,0 2 7 0,-1-3-1 15,-8 4-1-15,3-4 1 0,1 0-1 16,1 0 1-16,-8 2 0 0,8-2-1 16,3-1 4-16,-2 2-4 0,3-2 2 0,1 1-2 15,3-1-6-15,3 1-1 0,4-4-1 16,2 1 1-16,2 0-5 0,2 1 6 0,4-2-11 16,3 0 2-16,-1-3-9 0,2 4 7 15,5-3-1-15,-2 2-3 0,4-3 4 16,-3 3-1-16,3-3 0 0,1 2 4 15,11-3-2-15,-17 4 1 0,17-4 2 0,-16 0 5 16,16 0 0-16,0 0-11 0,0 0-1 16,-15-8 1-16,15 8-3 0,0 0-1 0,8-21 2 15,-8 21 0-15,14-20-2 0,-5 8 0 16,4-2-2-16,2 2 2 0,1 0 5 16,0-1-8-16,5 4-3 0,-5-3 0 15,2 1 1-15,0 2 2 0,-2 1-4 0,-1 1 3 16,-3-1 1-16,-1 1 0 0,3 1 2 15,-6 2-5-15,3-2 0 0,-6 1 1 16,-5 5 0-16,15-8 1 0,-8 3-2 0,-7 5 4 16,10-4-3-16,-10 4-1 0,0 0 4 15,0 0-4-15,0 0 1 0,0 0 2 16,0 0-5-16,0 0 2 0,0 0 2 0,-33 13 2 16,18-5 0-16,3-4-1 0,-9 3 3 15,2 3-5-15,-1-3 1 0,-1 4 6 16,-2-1-5-16,3 0 2 0,2 2-2 0,-4-2 0 15,2 1 0-15,2 1 3 0,-4-3 1 16,6 3 2-16,-1-4-9 0,4 3 7 16,-1-2-5-16,4 2 6 0,0-4-5 15,0 1 7-15,2-4-5 0,0 5 2 0,8-9-1 16,-14 9 4-16,9-3-3 0,5-6 2 16,-4 10-4-16,4-10 0 0,9 8 0 0,-9-8 1 15,23 11-1-15,-8-3-2 0,3-3 1 16,4 2-6-16,-2-2-4 0,2 1-11 15,0-2-7-15,-6 0-4 0,1-3-25 16,-5 2-14-16,4 1-18 0,-1 0-18 0,-5 1-24 16,-2-4-213-16,3 2 142 0</inkml:trace>
  <inkml:trace contextRef="#ctx0" brushRef="#br0" timeOffset="52357.73">23586 11163 850 0,'0'0'-53'0,"6"-5"5"15,-6 5 6-15,0 0 6 0,7-8 8 0,-7 8 9 16,0 0 3-16,0 0 6 0,5-5-4 0,-5 5 4 15,0 0-1-15,0 0-1 0,0 0 3 16,0 0 3-16,0 0 4 0,6-12-4 16,-6 12 4-16,0 0 2 0,0 0 1 15,0 0 4-15,0 0 2 0,0 0 1 0,9 21-1 16,-9-21 2-16,4 15-1 0,-1-9-1 16,1 5 3-16,-2-2-1 0,6 2 0 0,-2-2 0 15,0 2 2-15,1 0-7 16,-2-3 7-16,6 1 0 0,0-1 0 0,-1-1 5 15,2-1-7-15,3 0 2 0,-3-1-4 16,4-4-1-16,-1 2 4 0,2-3 0 0,-1 0-4 16,1-4 3-16,-1 1 2 15,-1-5-7-15,1 3 11 0,-3-2-5 0,1-1 4 16,-1 3 2-16,-4 0 1 0,2-2 1 16,-3 2 2-16,1 1-6 0,-9 4 1 0,16-8-4 15,-9 2 1-15,-7 6-3 0,9-6 0 16,-9 6-5-16,0 0 0 0,0 0 0 0,0 0-2 15,0 0 8-15,0 0-1 0,-22 20-2 16,12-12 1-16,-4 4-2 0,0 1 2 16,-2 0 3-16,0 6-2 0,-1 0 1 15,-3 5-1-15,-1-3-5 0,5 2 6 0,-2-1-4 16,2 1 0-16,0-4 1 0,3-2-4 16,-2-1-1-16,6 0 4 0,-4-4-3 15,3 1 4-15,4-5-3 0,-5 3 5 0,0-4 4 16,6-2-4-16,5-5-5 0,-21 3 6 15,5-6 1-15,4-2-7 0,-6-3 5 16,2-6-6-16,-2 4-1 0,-1-2 1 16,4 1-2-16,3 4 8 0,2-1-10 15,-1-1 6-15,0 5 1 0,6-5-8 0,5 9 0 16,-7-8-3-16,7 8-4 0,0 0 1 0,22-8-8 16,-10 4-2-16,4 4-9 0,5 0-7 15,-2 0-2-15,1 0-13 0,8-2-13 16,-2-2-20-16,1 0-32 0,-4 0-136 15,3-4 230-15</inkml:trace>
  <inkml:trace contextRef="#ctx0" brushRef="#br0" timeOffset="58163.21">17992 13723 96 0,'0'0'30'0,"0"0"-14"0,0 0 8 0,0 0-6 15,0 0-5-15,0 0 0 0,0 0 1 16,0 0-2-16,0 0 1 0,0 0 2 15,0 0-1-15,0 0 3 0,0 0 1 0,0 0-3 16,0 0 6-16,0 0 5 0,0 0 3 16,7 8 1-16,-7-8-8 0,0 0 6 15,-3 15 1-15,3-15-3 0,-8 15 5 16,4-5-9-16,0 2 1 0,0 2-1 0,0-2-6 16,-2 1 3-16,2-1-3 0,-4 0-1 15,4 0-2-15,-3 1 0 0,-1-1-2 16,0 2-3-16,8-5-1 0,-9 2 7 15,3-2-6-15,2-1-6 0,4-8-4 0,-9 15 3 16,9-15-7-16,-4 9-5 0,4-9-10 16,-1 11-8-16,1-11-14 0,0 0-15 0,0 0-21 15,0 0-102-15,0 0 62 0</inkml:trace>
  <inkml:trace contextRef="#ctx0" brushRef="#br0" timeOffset="58551.86">18042 13510 435 0,'0'0'-36'0,"0"0"7"0,0 0 10 16,-4-15 10-16,4 15 4 0,0 0 5 0,0 0 7 16,0 0 2-16,0 0 2 0,0 0 2 15,0 0 1-15,9-6-6 0,-9 6 3 0,0 0 3 16,19 1 0-16,-19-1 4 0,17 4-4 16,-17-4 1-16,24 1 0 0,-8 2-4 15,-1-3 4-15,3 4 0 0,-2-4-6 16,-1 1 3-16,4-1 1 0,1 3-1 0,-2 0-4 15,-3-3 0-15,2 0 1 0,-3 1-3 16,0-1-6-16,0 3-3 0,-2 1-10 0,-12-4-8 16,22 2-8-16,-11 2-3 0,-3-1-7 15,4 2-7-15,-5-2-10 0,1 4-73 16,0-2 44-16</inkml:trace>
  <inkml:trace contextRef="#ctx0" brushRef="#br0" timeOffset="58843.01">18134 13706 317 0,'0'0'-21'0,"-11"3"4"0,11-3 8 15,0 0 6-15,0 0 6 0,-4 10 2 16,4-10 5-16,0 0 3 0,0 0 3 15,0 0 2-15,15 15 3 0,-15-15-2 0,8 7-1 16,-8-7-2-16,14 5 2 0,-14-5-3 16,12 3 2-16,-1-1-5 0,-3 0-1 15,8-2-3-15,-16 0 0 0,23 4-2 0,-13-4-9 16,-2 1-4-16,-8-1-10 0,23 3-12 16,-10-1-13-16,-7 1-13 0,-6-3-64 0,18 3 41 31</inkml:trace>
  <inkml:trace contextRef="#ctx0" brushRef="#br0" timeOffset="59393.91">18254 13879 288 0,'-18'2'-25'0,"18"-2"4"16,0 0 3-16,0 0 5 0,-8 8 6 16,8-8 7-16,0 0 1 0,-6 5 2 15,6-5 4-15,0 0 2 0,0 0 0 0,0 0 6 16,-12 8 3-16,12-8 3 0,0 0 0 16,0 0-2-16,0 0 4 0,0 0-3 15,0 0 0-15,0 0 2 0,0 0-6 0,18 12 1 16,-10-9-1-16,-8-3 2 0,18 2-5 15,-9 1 1-15,4-2 1 0,-13-1-4 16,14 3-1-16,0 0 3 0,-4-1 0 16,2 1-5-16,-2 0-3 0,-10-3 0 15,20 4 4-15,-13 0-6 0,-7-4 0 0,12 6-1 16,-4-3 3-16,-8-3-3 0,7 8 0 0,-7-8-1 16,4 9-2-16,-4-9 3 0,-4 10-4 15,4-10 5-15,-11 10-2 0,11-10 5 16,-16 11-2-16,5-7-5 0,-1 1-1 15,-2 1 3-15,2-1-2 0,1-1-1 0,-2-1 6 16,13-3-3-16,-14 8-1 0,1-4 0 16,13-4 0-16,-15 5 1 0,7 0 1 15,8-5-5-15,-12 6 5 0,12-6-2 0,0 0 2 16,-10 5 3-16,10-5-2 0,0 0 0 16,-8 4 1-16,8-4-4 0,0 0 2 15,0 0 0-15,0 0 0 0,26 11 3 0,-14-9-5 16,-1 2-1-16,2-2-4 0,1 4 0 15,3-2-3-15,-2 3-8 0,3-3-6 16,-6-1-9-16,3 2-11 0,-3 0-18 16,-1-1-99-16,1-1 54 0</inkml:trace>
  <inkml:trace contextRef="#ctx0" brushRef="#br0" timeOffset="59958.37">18528 13954 411 0,'0'0'-15'0,"-4"-9"7"0,4 9 4 16,0 0 6-16,0 0 5 0,-4-11-1 0,4 11 5 15,0 0-2-15,0 0 0 0,0 0 1 16,0-11-2-16,0 11 3 0,0 0-1 16,0 0 2-16,0 0 1 0,0 0 3 0,0 0 5 15,0 0-5-15,0 0 4 0,0 0-4 16,0 0-4-16,0 0-1 0,0 0 0 16,16-4 0-16,-16 4-4 0,0 0-1 15,0 0 3-15,23 10-4 0,-16-5-3 16,-2 0 2-16,-5-5 3 15,11 15-1-15,-3-7 1 16,-6-1-4-16,-2-7-4 0,4 16 6 0,-4-4-3 16,0-3 2-16,0 2-6 0,0-11 8 0,-4 20-3 15,2-11 4-15,-2-1-5 0,0 1-4 0,4-9 4 16,-4 16 0-16,0-10-2 0,4-6 1 0,-4 10-2 16,4-10 3-1,-4 11 0-15,4-11 13 0,0 0-13 0,0 0-2 0,0 0 1 16,0 0 4-16,0 0-4 0,0 0 1 0,0 0-1 15,0 0-1-15,0 0-3 0,20-37 3 0,-14 25 3 16,0 0-3-16,4 1 5 0,-3 0-1 16,1 2-1-16,-4 1 2 0,4-1 0 15,-1 3 0-15,1-2-1 0,-8 8-1 16,13-9-4-16,-9 4-10 0,-4 5-9 16,8-7-13-1,-8 7-20-15,11-7-23 0,-11 7-122 0,0 0 67 0</inkml:trace>
  <inkml:trace contextRef="#ctx0" brushRef="#br0" timeOffset="62738.64">13251 10673 51 0,'0'0'24'0,"0"0"-6"0,0 0 0 15,8 6-1-15,-8-6 2 0,0 0-2 16,0 0 0-16,0 0-1 0,0 0 0 16,0 0 0-16,0 0 1 0,0 0 3 0,-45-9-1 15,27 5-2-15,9 1 0 0,-14 2 0 16,1-7-3-16,-4 3 2 0,0-1-3 0,-4 0 2 16,0 0 9-16,-10-4-12 0,4 2-1 15,-4 1-2-15,2-4 5 0,-4 3-5 16,8 0 4-16,-6-1 2 0,10 2-6 15,-4 2-2-15,8-3 0 0,-1 3-1 0,0 1-1 16,5 0 1-16,3-2 0 0,0 4 0 16,2-4 4-16,-2 4-5 0,7-4 4 0,-6 4-3 15,18 2-1-15,-23-4 4 0,8 1-3 16,3 2 1-16,12 1 0 16,-12-7-3-16,12 7 7 0,-17-4 0 0,17 4-4 15,0 0 3-15,-19-7 1 0,19 7-8 0,0 0 2 16,0 0 2-16,0 0-4 0,0 0-4 15,0 0 3-15,0 0 1 0,0 0-3 16,0 0 1-16,22-18 2 0,-22 18-1 16,0 0-2-16,18-3-2 0,-18 3 2 0,12-3-1 15,-12 3 3-15,15-1-5 0,-15 1 7 16,12-4-6-16,-12 4 4 0,15-4 2 16,-15 4-4-16,0 0 5 0,10-5-6 0,-10 5 6 15,0 0-3-15,16-4-1 0,-16 4-1 16,0 0 1-16,11-2 0 0,-11 2 3 15,0 0 1-15,0 0-6 0,0 0 2 0,0 0 1 16,0 0-3-16,0 0 0 0,0 0-1 16,16-2 0-16,-16 2 2 0,0 0 1 15,0 0-1-15,0 0-2 0,0 0 1 0,0 0 4 16,-45 0 0-16,45 0-2 0,-23 0 2 16,23 0-3-16,-27 0-2 0,15 2 2 15,-2-2 3-15,-2 2-4 0,-2-2 1 0,4 4 0 16,2 1 8-16,-3-4-9 0,3 2-3 15,1 2 2-15,1 1 3 0,2-2-2 16,8-4 2-16,-19 13 1 0,15-5 3 16,-4-4-3-16,8-4-3 0,-7 15-2 0,7-5 9 15,0-10-6-15,3 18-1 0,1-10 0 16,4 1 7-16,-4 2-6 0,3-5-1 16,1 2 0-16,2-1 2 0,-4-2 1 0,0 5-5 15,2-6-1-15,-8-4-12 0,10 9-9 16,-6-1-9-16,1-3-14 0,-5-5-18 15,8 7-122-15,-8-7 64 0</inkml:trace>
  <inkml:trace contextRef="#ctx0" brushRef="#br0" timeOffset="63207.48">12143 11250 482 0,'0'0'-26'0,"8"-5"2"16,-8 5 2-16,0 0 9 0,11-7 8 16,-11 7 0-16,0 0-1 0,0 0 1 0,0 0 8 15,0 0 6-15,0 0 3 0,0 0-4 16,0 0 3-16,0 0 3 0,-26 24 2 15,20-17-2-15,-2 5 0 0,-4-3-2 16,4 7 0-16,-7-1-1 0,0 2 0 0,1 0-4 16,2 1 0-16,-7-1 2 0,3 4 0 15,-1-5-1-15,2 2-3 0,3 0 2 0,-4-3-5 16,3 1-6-16,3-1-7 0,-3-1-7 16,1-4-14-16,5 2-7 0,2-4-14 15,2 1-90-15,3-9 48 0</inkml:trace>
  <inkml:trace contextRef="#ctx0" brushRef="#br0" timeOffset="63561.92">12195 11050 346 0,'0'0'-30'16,"4"-12"7"-16,-4 12 9 0,1-9 12 0,-1 9 8 16,7-8 0-16,-7 8 6 0,4-10-3 15,-4 10 5-15,7-6-2 0,-7 6 0 0,8-10-3 16,-8 10 6-16,12-5-8 0,2 2 2 16,-14 3 3-16,20-4 0 0,-2 0-1 15,2 4 3-15,1-4-1 0,3 4 1 16,4-2 1-16,0-1 1 0,1 3 1 0,2 0 0 15,-2 0-3-15,2 0 2 0,-6 0 0 16,-1 3-3-16,0-6-4 0,-4 6-1 0,-1-3-5 16,-3 0-8-16,3 2-7 0,-5-2-5 15,-3 6-10-15,5-4-8 0,-7 1-13 16,-3 1-9-16,2 4-82 0,-4 0 47 16</inkml:trace>
  <inkml:trace contextRef="#ctx0" brushRef="#br0" timeOffset="63851.44">12163 11263 339 0,'-15'3'-29'16,"2"1"5"-16,2-1 4 0,11-3 12 15,-17 2 7-15,17-2 10 0,-12 4 5 16,12-4 5-16,0 0-3 0,-12 4 2 0,12-4-3 15,0 0 1-15,0 0-2 0,0 0 3 16,19 15 1-16,-19-15-1 0,20 8 0 0,-7-5-3 16,3-1 4-16,-4 0-3 0,9 4-3 15,-5-6 5-15,6 4-10 0,-4-1 5 16,2-2-6-16,-1 3 3 0,0-4-2 16,-3 6-6-16,2-5-4 0,-3 2-7 0,2 1-12 15,2-4-7-15,-10 5-17 0,9-2-13 16,-8 2-76-16,2-1 46 0</inkml:trace>
  <inkml:trace contextRef="#ctx0" brushRef="#br0" timeOffset="64621.12">12244 11555 327 0,'-14'-10'-28'0,"10"6"6"0,4 4 7 15,-8-8 1-15,8 8 5 0,-11-10 3 16,11 10-1-16,-7-12 1 0,7 12 6 15,0-10 2-15,0 10 3 0,0 0-2 16,0 0 4-16,11-15-2 0,-11 15 2 0,11-3 1 16,-11 3 0-16,0 0 2 0,24 3-2 15,-24-3-2-15,25 4-2 0,-14 0 0 0,-6 3 0 16,6-5 0-16,-1 6 1 0,-4-4-2 16,4 4 1-16,-6 0-1 0,-4-8 3 15,10 14-5-15,-10-6 1 0,0 2 2 16,0-10 1-16,-7 18-4 0,4-9 2 0,-5-1 1 15,-2 3-2-15,6-1-2 0,-12-3 3 16,8 0-3-16,-3 5 0 0,-4-6 1 0,3 1-1 16,2 1-1-16,2-4 2 0,-6 3-2 15,6-1 2-15,8-6 0 0,-14 7 2 16,8-2 1-16,6-5 0 0,0 0 0 16,0 0-2-16,0 0 0 0,0 0 1 0,0 0-3 15,0 0 0-15,0 0 0 0,0 0 3 16,28-22-3-16,-13 15 2 0,-2-1-3 15,3-1-1-15,0-2 3 0,6 0-2 0,-2 3 1 16,-2-2 0-16,5 2 4 0,-4-3 1 16,-2 4-3-16,2-1 3 0,-9 2-3 15,6 0 2-15,-8 1-1 0,7 0 1 0,-7 1 9 16,-1 0-11-16,5-3-1 0,-12 7-2 16,8-7 4-16,-8 7-2 0,0 0 4 15,0 0-3-15,0 0 1 0,0 0 1 16,0 0-2-16,-31-8 1 0,31 8 3 0,0 0-3 15,-27 10-2-15,19-5-1 0,-2 2 1 16,3-2-1-16,-2 3-2 0,-1 3 6 16,5-2 0-16,1 0-1 0,-3 5-1 0,1-2 4 15,6 1-2-15,-2-1 4 0,2 1-4 16,-4-1 3-16,8-2-1 0,-4 0 1 16,2 2-3-16,-2-12 4 0,4 18-2 0,-2-10 1 15,5-2 2-15,-7-6-3 0,4 14-7 16,0-10-5-16,1 2-13 0,-5-6-4 15,14 7-15-15,-14-7-14 0,4 5-88 16,-4-5 48-16</inkml:trace>
  <inkml:trace contextRef="#ctx0" brushRef="#br0" timeOffset="65071.01">12823 11649 346 0,'0'0'-24'15,"4"-12"8"-15,-4 12 7 0,7-14 10 0,-7 14 0 16,4-10 1-16,-4 10 3 0,4-10-1 15,-4 10 0-15,0 0 2 0,-4-13-4 0,4 13 3 16,0 0 3-16,0 0-2 0,-15-7 5 16,15 7-3-16,0 0-2 0,0 0 2 15,-23 18-3-15,13-8 1 0,3 0 6 0,-2 2-3 16,-2 4-2-16,3-2 4 0,-5 1 0 16,1 2 1-16,1 3 0 0,-5-2-1 15,8 2-2-15,-7 0-2 0,5-3 2 16,-2 4 2-16,-3-1-1 0,3-2-3 0,-3 2-1 15,7-3 2-15,-6-2-4 0,0-1 1 16,5 2 2-16,0-2 4 0,-3-4-9 16,6 4-1-16,-3-5-1 0,1-1-4 0,1 1-1 15,-1-1-2-15,8 0-5 0,-8 0-8 16,8-8 0-16,-8 8-9 0,8-8-10 16,0 0-10-16,-2 12-81 0,2-12 44 0</inkml:trace>
  <inkml:trace contextRef="#ctx0" brushRef="#br0" timeOffset="65341.21">12527 11811 342 0,'0'0'-12'0,"0"0"3"0,4-16 3 0,-4 16 8 15,8-6 2-15,-8 6 3 0,11-6 0 16,1 4 4-16,-12 2 3 0,14 0-1 0,-14 0 2 15,28 2 2-15,-12 1 3 0,-1 0-4 16,1-2 2-16,3 4-3 0,-2-2 3 16,-1 0-4-16,0-1 2 0,3 1-3 0,-2 0-7 15,2-1 4-15,-10-2-9 0,8 2-10 16,-6 0-8-16,1 2-19 0,-12-4-19 16,23 2-93 15,-15-2 50-31</inkml:trace>
  <inkml:trace contextRef="#ctx0" brushRef="#br0" timeOffset="66862.11">10862 11873 364 0,'0'0'-23'0,"-10"10"9"0,10-10 9 0,-5 6 4 15,5-6 8-15,-7 6 3 0,7-6 5 0,0 0 1 16,0 0 9-16,-6 8 5 0,6-8-2 16,0 0 1-16,0 0 0 0,0 0-2 15,0 0-4-15,0 0 3 0,0 0-2 16,0 0 1-16,0 0-8 0,22-33 5 0,-16 25-2 15,3-9-5-15,-2-5-1 0,3 2-1 16,-2-10-3-16,7-2-4 0,-3-3 1 0,3-8 4 16,1-5-11-16,1 2 0 0,3-12 0 15,-1-3-2-15,2-2-5 0,-1 3 5 16,-1 2 2-16,6-2-3 0,-6 1 2 16,1 4-7-16,1 9 7 0,-5-2-4 15,1 5 0-15,-1 0 3 0,-4 9-2 0,3 2 1 16,-3 1-2-16,3 3 0 0,-9 7 3 15,5-3-2-15,-3 8 2 0,0-2-4 0,-1 2 2 16,-2 0 1-16,-1 6-2 0,3-4 0 16,-3 4 0-16,-2 3 3 0,-2 7 2 15,6-15-5-15,-6 15 5 0,9-10 0 0,-9 10-5 16,0 0 6-16,1-8-4 0,-1 8-1 16,0 0 3-16,0 0-1 0,0 0 3 15,0 0-5-15,0 0 4 0,0 0-2 16,0 0 3-16,0 0-4 0,0 0 2 0,-33 16 1 15,28-11-2-15,-6 0 3 0,0 1-1 16,1 0 1-16,-2 0 3 16,1 3-3-16,-1-1 6 15,-3 1-5-15,-1 2 0 16,-1 1-1-16,1 1 0 0,0-1 1 0,-1-2 1 16,-3 6 3-16,2-7-4 0,2 3 2 15,0 1-3-15,-5-1-1 0,5-1 11 0,3-2-9 0,-3 2 3 16,1-4-4-16,4 1-1 0,-1 0 5 0,2-3-1 15,4-1-2-15,-4 1 8 0,10-5 6 16,-11 7-7-16,11-7 2 16,0 0-3-16,0 0-1 0,0 0 1 0,0 0 0 0,0 0 2 0,0 0-7 15,27-27 3-15,-13 15-1 0,-2-1-1 16,10 1 0-16,-6-4-3 0,5-1 0 0,-2-1 0 16,3 1-1-16,-3 0 1 0,0 1 1 15,-3-3-5-15,1 3 4 0,-4 4 2 16,5-1-5-16,-8 1 0 0,2 2 2 15,-1 2-2-15,-6 2 1 0,2-2 1 0,4 2-1 16,-11 6-1-16,13-8 2 0,-13 8 1 0,17 3-4 16,-17-3 4-16,16 8-3 0,-9 0 2 15,0 1-4-15,2 2 4 0,-2 1 3 16,1 0-3-16,-2 7 1 0,0-2 3 16,0 2 1-16,1-3-4 0,-3 4-1 15,3 1-7-15,1 0-9 0,-3 1-9 0,2-4-14 16,-1 4-17-16,0 2-22 0,3-3-130 15,-4 0 71-15</inkml:trace>
  <inkml:trace contextRef="#ctx0" brushRef="#br0" timeOffset="67432.61">10704 12190 499 0,'0'0'-35'0,"16"-4"9"0,-9 1 10 0,-7 3 5 16,11-5 4-16,-11 5 0 0,0 0 7 15,12-8 0-15,-12 8 2 0,0 0-2 0,10-1 0 16,-10 1 1-16,0 0 8 0,0 0 3 16,0 0 3-16,8 12 0 0,-8-12 4 15,0 20 3-15,0-8-8 0,-4 6 6 16,0-4-5-16,-2 7 5 0,2 2-3 15,-4-1 0-15,-2 4-3 0,2-5-5 16,-6 7 4-16,2-1 2 0,1 1-4 0,-4-3-2 16,7-5-9-16,-1 0-7 0,-2-3-6 15,5-2 1-15,-2 2-5 0,5-6-8 0,-2 0-19 16,1-5-27-16,4-6-92 0,0 0 56 16</inkml:trace>
  <inkml:trace contextRef="#ctx0" brushRef="#br0" timeOffset="67796.85">10798 12194 412 0,'4'-17'-27'15,"-4"17"4"-15,1-14 5 0,-1 14 4 16,4-10 8-16,-4 10 0 0,3-8 5 0,-3 8-2 15,0 0 2-15,4-14-3 0,-4 14 6 16,0 0-2-16,0 0 8 0,4-10 3 16,-4 10-4-16,0 0 3 0,12-8 2 15,-2 6-3-15,-10 2 5 0,23-5 4 16,-6 5-5-16,3-3 2 0,2 3-2 0,-5-2 2 16,8 2-2-16,-2 0-2 78,0-3-1-78,3 3-1 0,-4 0-4 0,-4-3 0 0,2 3 2 0,2 0-2 0,-10 0-5 0,5-1-4 0,-4 1-3 0,-13 0-6 15,23 0-6-15,-23 0-9 0,17 0-3 0,-6 1-4 0,-11-1-7 0,9 6-75 0,-9-6 40 0</inkml:trace>
  <inkml:trace contextRef="#ctx0" brushRef="#br0" timeOffset="68039.87">10931 12349 297 0,'-19'2'-18'0,"7"0"7"0,0 0 5 16,2 1 7-16,10-3 6 0,-22 4 9 15,13-3 3-15,9-1-1 0,-13 3 0 16,13-3 6-16,0 0 1 0,-16 3-3 0,16-3 0 16,0 0-1-16,0 0-1 0,0 0-3 0,0 0 3 15,22 12-8-15,-10-10-1 0,-1 1 5 16,6 0-6-16,-3-2 1 0,3 3 8 15,-1-4-9-15,1 3-8 0,3-3 2 16,-1 1-4-16,-3-1-12 0,5 3-7 0,-1-1-9 16,-2 1-3-16,-2 0-8 0,5-1-8 15,-5 2-8-15,1 0-73 0,-1-2 43 16</inkml:trace>
  <inkml:trace contextRef="#ctx0" brushRef="#br0" timeOffset="68914.05">11020 12614 309 0,'-10'3'-24'0,"10"-3"6"15,0 0 8-15,-12 5 3 0,12-5 4 16,0 0 6-16,-15 1-1 0,15-1 4 16,0 0 7-16,0 0-3 0,0 0 4 0,-12 3 2 15,12-3-2-15,0 0 2 0,0 0-2 16,0 0 8-16,0 0-3 0,0 0-3 15,0 0-1-15,0 0 4 0,0 0-1 16,0 0-3-16,0 0 0 0,-17 3-1 0,17-3-2 16,0 0 6-16,0 0-2 0,0 0-7 15,0 0-1-15,0 0 2 0,0 0-3 0,0 0 0 16,0 0 0-16,0 0 0 0,0 0 0 16,0 0-4-16,0 0 9 0,0 0-7 15,0 0-3-15,0 0 1 0,0 0 2 16,0 0-3-16,0 0-2 0,0 0 0 0,0 0 2 15,0 0-2-15,0 0 2 0,0 0 4 16,0 0-3-16,0 0-3 0,0 0 5 16,0 0-4-16,33 4-2 0,-22 1 3 0,1-2-2 15,2 1 2-15,-3 0-4 0,1-2 1 16,5 2 2-16,-5 3 0 0,3-3 0 16,-3-1-3-16,3 1 4 15,-5 0 7-15,2 0-10 0,-1-2 0 0,-11-2-2 0,12 6 3 16,-12-6 4-16,15 1-6 0,-15-1 0 0,10 5 0 15,-10-5-2-15,6 8 5 16,-6-8-2-16,0 0 3 0,0 0 2 0,-16 18-3 16,9-13 1-16,-8 2 2 0,6-1-4 15,-4 1 0-15,-3 1 0 0,-2 1 2 0,2-2-2 16,0 4 0-16,-1-3 3 0,1-2-3 16,1 2 4-16,3-2-4 0,2 0 5 15,-5 2-1-15,8-4-4 0,-2 3-1 16,9-7-4-16,-17 7 9 0,17-7-2 0,-16 8 2 15,9-6-5-15,7-2 7 0,-11 6-5 16,11-6 0-16,-9 5 0 0,9-5-2 0,0 0 5 16,-11 4 4-16,11-4-9 0,0 0 1 15,-6 7 2-15,6-7 4 0,0 0 1 16,0 0-4-16,14 13-1 0,-14-13 3 16,12 9-2-16,-5-6 0 0,4 1-1 15,-1 0 2-15,-10-4 4 0,23 5-7 0,-10-5-3 16,-2 2-2-16,2 0-4 0,3 2 1 15,-1-2 5-15,-3-2-4 0,0 2-6 0,3-2-7 16,-15 0-7-16,21 3-2 0,-13-2-4 16,-8-1-6-16,16 4-4 0,-16-4-9 15,19 0-9-15,-10 3-87 0,-9-3 50 0</inkml:trace>
  <inkml:trace contextRef="#ctx0" brushRef="#br0" timeOffset="69382.17">11362 12721 351 0,'5'-8'-31'0,"-5"8"10"15,7-15 10-15,-3 6 9 0,-4 9 6 16,6-12 1-16,-6 12 8 0,2-14 3 0,-2 14 0 16,0-10-1-16,0 10 2 0,0-12-1 15,0 12 4-15,0 0 0 0,0 0 2 0,-16-10 4 16,16 10-3-16,-12-2 2 0,12 2-1 16,0 0-6-16,-23 9 1 0,8-2-3 15,5 1 0-15,2 2-3 0,-7-3 0 16,3 6 0-16,-3-1-1 0,2 4-1 0,4-1 1 15,-6-2 4-15,7 3-9 0,-3-1 8 16,-3 4 7-16,3 1-10 0,3-3-1 0,-3 3 1 16,6 0 4-16,-6 0-10 0,1 0 6 15,-1 0-1-15,6-1-3 0,-10-6 1 16,7 6 0-16,-3-6 0 0,1 3-2 16,-5-3-1-16,7-1 1 0,-3-2-4 15,2 0 1-15,-6 1-1 0,7-4-11 0,-2 3-6 16,-1-6-6-16,0 4-9 0,2-2-2 15,2-1-14-15,7-5-4 0,-16 1-10 16,16-1-7-16,-17 0-130 0,17 0 67 0</inkml:trace>
  <inkml:trace contextRef="#ctx0" brushRef="#br0" timeOffset="69594.78">10964 12886 489 0,'8'-5'-30'15,"-8"5"12"-15,19-12 7 0,-11 6 9 16,7 5 0-16,-2-4 11 0,0 2 2 0,5-2 0 16,-2 2 4-16,5 3-1 15,2 0 2-15,-3-1 1 0,2 2-2 0,-3-2 0 16,2 2-1-16,2 2 1 0,-3-3-10 16,1 2-7-16,-5-2-13 0,6 3-19 0,-10-3-25 15,4 0-102-15,1 0 54 0</inkml:trace>
  <inkml:trace contextRef="#ctx0" brushRef="#br0" timeOffset="80851.8">10123 9654 48 0,'0'0'24'0,"0"0"0"0,0 0-10 15,0 0 1-15,0 0 2 0,0 0 2 0,0 0-2 16,0 0 0-16,0 0 5 0,-12-9 0 16,12 9 3-16,0 0 1 0,0 0-4 0,0 0 5 15,0 0-3-15,0 0-3 0,0 0 3 16,0 0-4-16,0 0-2 0,0 0 2 16,0 0-2-16,0 0 2 0,0 0-2 15,0 0 7-15,0 0-9 0,0 0 3 0,0 0-7 16,0 0 1-16,0 0-1 0,0 0 1 15,0 0-3-15,0 0-4 0,0 0 1 16,0 0-1-16,0 0 1 0,0 0-3 0,39 5 3 16,-29 0-2-16,-10-5 1 0,23 8-2 15,-8-5 2-15,1 1-5 0,-3 1 4 16,3 1-1-16,0-1-2 0,1 2-1 16,2-2 0-16,0 2 2 0,-3 1-1 0,1-3 0 15,-1 0-1-15,4 3 0 0,-3-1-1 16,3-2 0-16,-2 1 3 0,-2 0-3 15,1 1 0-15,3 0 0 0,-1-1 0 0,6 0 1 16,-6 0 0-16,5 2 3 0,-2 2-4 16,1-4 1-16,0-2-1 0,2 4-1 15,-2-2 1-15,-1 2 2 0,4-2-2 0,-4 1 0 16,1 1 2-16,0 0 1 0,1-1-1 16,-2-1-2-16,2 1 6 0,-4 1-8 15,3-4 0-15,-2 4 0 0,-5-3 4 0,0-1-2 16,6 4 2-16,-10-2-1 0,9-2-1 15,-5 1-3-15,-4 0 6 0,5 1-1 16,2-5-4-16,-3 7-1 0,1-3 5 16,2-2-3-16,-3 1 0 0,0 1 3 0,5 3-6 15,-1-4 6-15,-2 3-2 0,2-3-1 16,-2 3 0-16,0-3 3 0,-2 0-2 0,0 1 0 16,1-2 2-16,-2 2 1 0,-3 0-1 15,2-3 0-15,-2 2-3 0,3 0 4 16,-4-2 2-16,-11-2-1 0,16 6-4 0,-6-5-1 15,-10-1 5-15,12 4-4 0,-12-4 2 16,12 4-2-16,-12-4-1 0,11 4 2 16,-11-4-1-16,15 4 2 0,-15-4 0 0,8 3-4 15,-8-3 3-15,10 1 2 0,-10-1-1 16,0 0-4-16,0 0 0 0,15 3 4 16,-15-3-1-16,0 0 3 0,0 0-3 0,11 2 2 15,-11-2 0-15,0 0 2 0,0 0-1 16,0 0 0-16,0 0-3 0,0 0 2 15,0 0 4-15,0 0-4 0,0 0-2 16,0 0-1-16,0 0 4 0,0 0 1 0,0 0 1 16,0 0-5-16,-26-26-1 0,20 18 3 15,6 8 0-15,-20-12-6 0,13 4 2 0,2 0 1 16,-6 4 1-16,11 4-1 0,-12-14-1 16,5 6 0-16,-1 2 3 0,-2 0-3 15,10 6 3-15,-8-9-4 0,8 9 1 16,-18-11-1-16,18 11 3 0,-9-10-2 0,0 6 2 15,9 4 0-15,-12-10-1 0,5 5 3 16,7 5-3-16,-9-11 0 0,9 11 0 16,-11-6-1-16,11 6 1 0,-11-11-3 15,11 11 2-15,-10-11 2 0,10 11 1 0,-6-6-1 16,6 6 2-16,0 0 3 0,-10-8-4 16,10 8-2-16,0 0 4 0,-8-7-7 0,8 7 4 15,0 0-2-15,0 0 1 0,0 0 0 16,-8-8 0-16,8 8 3 0,0 0-6 15,0 0 5-15,0 0-1 0,0 0-4 0,0 0 2 16,-11-8 2-16,11 8-5 0,0 0 5 16,0 0-2-16,0 0 2 0,0 0-2 15,0 0-1-15,0 0 5 0,0 0-4 0,0 0 2 16,0 0-4-16,27 23 3 0,-27-23-5 16,10 8 7-16,-4-2-5 0,3 1 1 15,-4-3 4-15,2 3-1 0,0-1-1 16,2 1 0-16,-2 1 1 0,3-1 1 0,0 1-3 15,-4 0 4-15,5-2-1 0,0 2-2 16,1 2 0-16,-2-2 0 0,0-2 2 0,4 5-4 16,-6-3 0-16,3 1 7 0,0-1-5 15,-5 0 2-15,4-1-5 0,-4-2 1 16,2 2 2-16,-1 1-2 0,4-4-1 16,-11-4 6-16,9 11-8 0,-2-9 5 0,-7-2 0 15,10 11-4-15,-4-7 4 0,-6-4 1 16,5 11 2-16,-5-11-7 0,5 10 4 15,-5-10 1-15,7 7-1 0,-7-7 1 0,0 0-1 16,1 13 0-16,-1-13 1 0,0 7 1 16,0-7 3-16,0 0-2 0,-5 12-2 15,5-12 6-15,-13 8-4 0,3-3 1 0,10-5 3 16,-21 7-7-16,10-4 3 0,-1-1-1 16,12-2 0-16,-22 8-3 0,7-5 2 15,4-2 2-15,-1 2-3 0,12-3 3 0,-26 4 1 16,10-4-1-16,2 1 0 0,-4-1 0 15,2 0-1-15,16 0 1 0,-30 0 0 16,14 0 1-16,2 0-4 0,14 0 4 0,-27-1-3 16,27 1 2-16,-19 0-5 0,19 0 7 15,-21 0 3-15,21 0-2 0,-12 0-2 16,12 0-1-16,0 0 2 0,-16 0-3 0,16 0-7 16,0 0 0-16,0 0-10 0,-17 0-8 15,17 0-17-15,0 0-17 0,0 0-19 16,-8 7-35-16,8-7-97 0,0 0 71 15</inkml:trace>
  <inkml:trace contextRef="#ctx0" brushRef="#br0" timeOffset="87283.83">9192 9133 86 0,'0'0'19'0,"0"0"-18"0,0 0 2 0,0 0 7 16,0 0 12-16,0 0-6 0,0 0-2 0,0 0-1 15,0 0 1-15,0 0-2 0,0 0 4 16,0 0-3-16,0 0 5 0,-32 5-1 15,32-5 1-15,-17 0 0 0,6 3 0 16,11-3 0-16,-17 2-1 0,6 1 0 16,11-3 3-16,-17 4-3 0,8 1 2 0,-2 2 6 15,0 0-3-15,5-3-2 0,-4 6 3 16,0-2-6-16,-2 6 8 0,1-4-3 0,-1 4 0 16,-5 0-1-16,2 1 1 0,-1 2-5 15,4 1 1-15,-5 0-2 0,-2 1-1 16,7 0 1-16,-4 1-4 0,-1-3 2 15,2 2-4-15,3-1-5 0,0 0-4 0,1-4-11 16,1 1-12-16,4 1-10 0,-3-4-13 0,8 1-17 16,1-1-20-16,0 2-97 0,5-6 61 15</inkml:trace>
  <inkml:trace contextRef="#ctx0" brushRef="#br0" timeOffset="88031.06">9203 9262 427 0,'-1'-21'-34'0,"-3"13"8"0,4 8 7 16,-7-20 4-16,3 12 6 0,-3-4 4 0,3 2 3 16,-2 0 6-16,0 0-4 0,0-3 5 15,2 4 8-15,0-3-2 0,-3-2 3 16,6 4 0-16,-3 2 5 0,4-6-2 16,0 14-2-16,4-20-2 0,-4 7 1 0,1 4 0 15,6 1-5-15,1-2-1 0,-2 0 0 16,4 2-2-16,0 1 1 0,4 0-6 15,2 2 6-15,-2 0-3 0,2 3-3 0,2-2 4 16,0 2-5-16,-2 2 4 0,0 2-3 16,3 2-1-16,0-2 4 0,-2 3-2 15,-1 0-2-15,-1 1-2 0,-3 2 4 0,2 0-1 16,-6 1-1-16,3-1 1 0,0 3 1 16,-6 2-2-16,0-1 2 0,-5 1 1 15,0-13 1-15,-10 22 1 0,-1-8 1 0,-1 0-4 16,-5-2 3-16,-3 1 0 0,-2-1-1 15,0-3 0-15,-1 3-2 0,3-2 1 16,1-2-1-16,-2-2 1 0,6 1 0 16,-1-2 0-16,4 1 3 0,-2-2 5 0,6 1 0 15,-7-2 1-15,4 2-2 0,11-5 0 16,-16 0 1-16,16 0-2 0,0 0-1 16,0 0-4-16,0 0 4 0,-17-5 1 0,17 5-5 15,0 0 3-15,0 0-1 0,0 0-4 16,0 0 0-16,0 0-1 0,0 0 0 15,0 0 1-15,0 0-3 0,0 0 2 0,0 0 1 16,0 0-2-16,0 0 1 0,0 0-1 16,0 0-2-16,0 0 0 0,0 0 2 15,0 0 0-15,33 9 2 0,-33-9-1 16,4 19 0-16,-4-9-2 0,4 2 0 0,-1 2 4 16,-3-1 0-16,4 2 0 0,3 1-1 15,-3 4 3-15,-3-6-4 0,6 4-2 0,-3-6 5 16,2 5-4-16,2-1 2 0,-2 1-1 15,4-1 1-15,-3-4 1 0,4 2-2 16,-3-4-2-16,2 1-13 0,0-4-12 16,7 3-10-16,-8-3-18 0,6 1-16 0,2-3-121 15,-1-2 65-15</inkml:trace>
  <inkml:trace contextRef="#ctx0" brushRef="#br0" timeOffset="90337.99">9480 9543 462 0,'0'0'-36'0,"0"0"9"0,-6-6 3 16,6 6 8-16,0 0 3 0,0 0 6 0,-6-8 1 15,6 8 6-15,0 0 1 0,0 0 3 16,-10-8 2-16,10 8-1 0,0 0 1 15,0 0 0-15,0 0-1 0,0 0 2 0,0 0-4 16,0 0 5-16,-4-10-3 0,4 10-4 16,0 0 3-16,0 0 1 0,0 0 0 15,0 0 0-15,0 0-2 0,0 0 0 0,0 0-3 16,0 0 0-16,0 0 0 0,0 0 2 16,0 0 4-16,0 0-8 0,0 0 2 15,0 0 6-15,0 0-7 0,0 0 2 0,0 0 0 16,0 0 0-16,0 0 0 0,0 0-1 15,0 0 1-15,0 0-2 0,0 0-1 16,0 0 1-16,0 0 4 0,0 0-3 16,0 0 0-16,0 0 1 0,0 0-2 0,0 0 1 15,0 0 0-15,0 0-2 0,0 0 2 0,0 0 2 16,0 0-2-16,22-6-2 0,-22 6 2 16,0 0 0-16,20 4-3 0,-20-4 0 15,22 2 5-15,-22-2-1 0,16 2 0 16,-10 0-1-16,5 4-2 0,-11-6 2 15,12 2 0-15,-4 4 0 0,-8-6-2 0,12 4 3 16,-12-4-1-16,7 8 2 0,-7-8 1 16,8 9 1-16,-8-9 4 0,-4 12 0 0,4-12 3 15,-11 8-2-15,6 1 2 0,-6-5 0 16,0 0 1-16,2 2-5 0,-2 2 2 16,3-4 1-16,8-4-3 0,-17 8 1 0,17-8-1 15,-16 8 3-15,8-6-2 0,8-2 2 16,-13 6 2-16,13-6 3 0,-10 4-1 15,10-4 3-15,0 0-3 0,-6 8-1 0,6-8-5 16,0 0 4-16,0 0-1 0,0 0-2 16,0 0 2-16,0 0-4 0,0 0-2 15,0 0-2-15,29-15 4 0,-20 10-8 16,6 2 4-16,-3-2 1 0,-1 1-3 0,-1 0 2 16,1-3-5-16,1 0 5 0,-1 3-4 15,-1 0-1-15,2 0 1 0,-1-2-1 16,-11 6 2-16,16-7 1 0,-9 4 4 0,-7 3-2 15,16-8-1-15,-16 8-2 0,10-5-2 16,-10 5 4-16,11-5-3 0,-11 5 1 16,9-4-3-16,-9 4 1 0,0 0 2 0,11-3-3 15,-11 3 0-15,0 0 0 0,0 0 1 16,0 0 1-16,0 0-1 0,0 0 1 16,0 0-2-16,0 0 1 0,-16 25 1 15,16-25-3-15,-11 12 3 0,7-1 0 0,-2-4-1 16,2 5 4-16,-3-4 0 0,7-8 2 15,-5 17-2-15,-2-6-4 0,7-2 5 0,0-9-6 16,-8 16 4-16,1-7 1 0,7-9-4 16,-1 16 4-16,-3-12 0 0,4-4 0 15,-4 14-1-15,4-14-1 0,-3 9-2 16,3-9-6-16,0 11-5 0,0-11-3 0,7 8-8 16,-7-8-9-16,12 12-7 0,-1-11-9 15,3 4-15-15,-2 2-101 0,-1-3 56 16</inkml:trace>
  <inkml:trace contextRef="#ctx0" brushRef="#br0" timeOffset="91167.4">9823 9626 396 0,'0'0'-32'0,"0"0"7"0,0 0 4 16,0 0 8-16,0 0 2 0,0 0 5 16,0 0 2-16,0 0 3 0,0 0 1 0,0 0-2 15,0 0 3-15,0 0 3 0,0 0-2 16,0 0-4-16,0 0 6 0,0 0 4 16,0 0 4-16,0 0 3 0,0 0-5 15,0 0-1-15,0 0 4 0,-20 23-4 0,20-23 5 16,-7 9-1-16,7-9 3 0,-1 15-4 15,-8-7 1-15,9-8 6 0,-6 17 0 0,0-10 4 16,-1 3-5-16,-2 1 1 0,2 0 0 16,-1-3 0-16,1 2-3 0,2 4-1 15,-2-2 1-15,-3 1-1 0,3-1-4 16,-1 0 8-16,3 3-7 0,2-3 3 0,-5 5-3 16,5-4-2-16,-1 3 0 0,-1-1 2 15,5-3-6-15,-5 3 1 0,3-3-1 0,-2-2 2 16,2 4-5-16,-2-4 1 0,4-10-3 15,-6 16-1-15,6-6 0 0,0-10-9 16,-5 13-4-16,5-13-3 0,-4 13-8 16,4-13-5-16,0 10-4 0,0-10-7 0,0 0-13 15,0 0-15-15,0 13-97 0,0-13 56 16</inkml:trace>
  <inkml:trace contextRef="#ctx0" brushRef="#br0" timeOffset="91456.84">9736 9870 407 0,'0'0'-22'16,"-1"-15"13"-16,1 15 10 0,-9-10 6 15,9 10 2-15,-2-8 4 0,2 8 2 16,0 0-1-16,0-14-3 0,0 14 0 0,0 0 0 15,0 0-4-15,16-10 4 0,-5 10-2 16,-11 0-1-16,19 0 1 0,-5 0 2 16,2 2 0-16,2 1-4 0,-2-3 1 0,0 3-1 15,1-1 1-15,-2 1-4 0,1-3 3 16,-4 3-5-16,-12-3-7 0,22 2-10 16,-11 0-11-16,-11-2-19 0,21 4-22 0,-11-4-76 15,-10 0 49-15</inkml:trace>
  <inkml:trace contextRef="#ctx0" brushRef="#br0" timeOffset="94152.66">19059 12383 339 0</inkml:trace>
  <inkml:trace contextRef="#ctx0" brushRef="#br0" timeOffset="94190.87">19072 12381 275 0,'0'0'-24'0,"0"0"0"0,0 0 2 16,14-3 1-16,-14 3-1 0,0 0-34 16,0 0 19-16</inkml:trace>
  <inkml:trace contextRef="#ctx0" brushRef="#br0" timeOffset="95940.62">20746 12953 140 0,'0'0'0'0,"0"0"6"0,0 0 4 0,0 0-1 16,0 0 8-16,0 0 0 0,0 0-1 16,-4 9 0-16,4-9 3 0,0 0 0 0,0 0-3 15,0 0 0-15,0 0 1 0,0 0-1 16,0 0 9-16,14 7-9 0,-14-7 1 15,11 2-3-15,-11-2-1 0,16 6 0 16,-8-2 1-16,7-2-2 0,-2 4-3 0,0 2 0 16,10-2-4-16,1 4 5 0,0-2 0 15,9 2-1-15,1 4 4 0,3-6-4 16,0 5-4-16,13 2-3 0,2 3 3 0,1-3 3 16,-1-2-1-16,5 5 4 15,1 0 2-15,2-3-4 0,-4 4 2 0,4-2 1 16,-2-2-1-16,-3 1 3 0,-4 0 6 15,2-4 4-15,-14 0-6 0,2-3-1 0,-4 0 7 16,-7-1-10-16,-4 0 1 0,-3-1-1 16,2-2 2-16,-9 1-7 0,3-4-6 15,-4 4 7-15,1-5-4 0,-3 4 3 0,2-2-7 16,-3-2 5-16,-2 2 4 0,0 2-9 16,-10-5 0-16,13 3 4 0,-13-3-1 15,16 4-5-15,-16-4 3 0,0 0-2 0,0 0-1 16,0 0 1-16,15-7 1 0,-15 7 3 15,0-12-4-15,0 12-3 0,0 0 4 16,-15-25-4-16,8 16 14 0,2-2-16 0,-6 0 1 16,5-1-3-16,-4 2 3 0,4-2 1 15,-5 0 0-15,2-4-5 0,-2 5 6 0,0-2 4 16,5 3-8-16,-4-3 4 0,0 5 2 16,7-1-3-16,3 9 4 0,-15-16 1 15,10 8-5-15,5 8-3 0,-11-8 3 16,5-2 0-16,6 10 2 0,0 0-3 0,-6-12-1 15,6 12 7-15,-6-4-4 0,6 4-5 16,0 0 6-16,-8-9 0 0,8 9-5 16,0 0 3-16,0 0 0 0,0 0 0 15,0 0-1-15,0 0 2 0,0 0 4 0,0 0-2 16,0 0-1-16,26 21 3 0,-18-13-2 16,0-2-1-16,3 2 0 0,-4-2 1 0,7 5-4 15,-4-4 1-15,3 2 2 0,2 2 4 16,-6-3-6-16,4 1 1 0,-3 2 0 15,0-2 5-15,-2 2-2 0,3-3 0 16,0 2 2-16,-5 1-2 0,2 1 6 0,-6-1-6 16,2-1-2-16,-4 0 6 0,0 3-6 15,0-4 12-15,-6 1-5 0,-4 3-2 16,-6-4 9-16,-2 1 1 0,-2-2 1 0,-6 0 6 16,-2-2-10-16,1 1-2 0,-6-3-1 15,5-1 2-15,-4 2-6 0,4 0 4 16,-4-2-6-16,5-2 5 0,0 2-3 0,1 0-2 15,7-3 0-15,-1 2-2 0,3 1-6 16,5-3 7-16,-7 3-6 0,19-3 5 16,-23 2-4-16,23-2-13 0,-12 0-5 15,12 0 0-15,0 0-8 0,0 0-12 16,0 0-8-16,0 0-12 0,0 0-17 0,0 0-18 16,0 0-114-16,0 0 71 0</inkml:trace>
  <inkml:trace contextRef="#ctx0" brushRef="#br0" timeOffset="98512.78">22822 13495 483 0,'0'0'-33'0,"-7"-9"8"0,6 2 8 0,1 7 13 0,0 0 3 16,-4-16 8-16,4 16 3 0,0 0 4 15,0-14 0-15,0 14-1 0,0 0 1 0,5-12-5 16,-5 12 2-16,4-11 5 0,-4 11-3 16,13-3-2-16,-13 3-1 0,16-1-2 15,-16 1-2-15,0 0 1 0,31 1-1 16,-20 5-2-16,-1-4-1 0,-10-2 4 16,19 8-2-16,-10-2 2 15,2 0-6-15,0 0 3 16,-5 0-3-16,0 2 4 0,-2 0-4 0,-4-8 2 15,2 15-1-15,-2-7 2 0,0-8-7 16,-6 17 6-16,0-9 1 16,-4 0-3-16,-1 2-1 0,-5-4 4 0,3 1-2 15,-3 1-3-15,1-3 1 0,3 3 4 0,-3-4-2 16,3 3 0-16,-2 0-2 0,6-6 4 0,-3 4-3 16,0 1 6-16,11-6-5 0,-16 6 9 0,16-6-2 0,-10 6 2 15,10-6-2-15,0 0-6 0,0 0 3 0,0 0 1 16,0 0-4-16,0 0 0 0,22 6 1 15,-22-6-2-15,26-4 5 0,-10 2-7 0,0 0 2 16,-3-4 4-16,7 2-3 16,-3-3-2-16,-1 2 6 0,0-2-2 15,2 3 2-15,-2-1-3 0,-2 1 1 16,-2-2 3-16,3 1-4 0,-7 1 4 0,3-1-2 16,-1 2-2-16,-10 3 3 0,16-8-2 15,-16 8-1 1,11-5-2-16,-11 5 5 0,0 0-8 0,0 0 2 0,0 0 0 0,0 0-2 15,0 0 3-15,0 0-5 0,0 0 3 0,0 0 4 16,0 0-5-16,0 0 6 0,-23 25-4 16,23-25-1-16,-8 15 3 0,8-6 2 15,0-9-2-15,-2 19-4 0,2-19 3 16,0 14 1-16,2-6-4 0,-2-8 3 31,4 15-1-31,-4-7-8 0,7-4 0 0,-3 4-11 16,-4-8-5-16,9 8-14 0,-6-3-11 0,-3-5-13 0,15 4-11 15,-15-4-123-15,12 3 66 0</inkml:trace>
  <inkml:trace contextRef="#ctx0" brushRef="#br0" timeOffset="99000.03">23206 13651 472 0,'0'0'-36'0,"0"0"11"16,0 0 5-16,0 0 4 0,0 0 9 0,0-12-2 16,0 12 7-16,0 0 2 0,0 0 4 15,6-12-1-15,-6 12 0 0,0 0 0 0,0 0 3 16,11-6-2-16,-11 6-1 0,0 0 0 15,16 0-1-15,-16 0 3 0,0 0-1 16,21 2-2-16,-21-2 0 0,12 4 1 16,-12-4-2-16,15 7 0 0,-14-2 4 0,-1-5-3 15,11 10 4-15,-4-2-1 0,-7-8-2 16,4 12 2-16,0-4-4 0,-4-8 5 16,0 14-2-16,0-14 1 0,-8 12-1 0,1-4 3 15,7-8 0-15,-12 12 2 0,3-4-3 16,3-4 5-16,6-4 0 0,-12 11-2 15,6-6 5-15,6-5 6 0,-11 7 6 16,11-7 2-16,0 0 8 0,-11 8 2 0,11-8-3 16,0 0-6-16,0 0 0 0,0 0-8 15,0 0-1-15,0 0 1 0,40-17-5 0,-25 13 4 16,1-3-4-16,3 0 0 0,-3-1-4 16,1 0-3-16,2 4 1 0,-3-4 1 15,-4 4-1-15,2-1-8 0,0 0-3 16,-2 2-17-16,-2-2-17 0,-10 5-16 0,16-2-3 15,-16 2-10-15,0 0-14 0,0 0-143 16,0 0 75-16</inkml:trace>
  <inkml:trace contextRef="#ctx0" brushRef="#br0" timeOffset="115129.02">22650 12281 319 0,'0'0'-27'15,"0"0"5"-15,6-10 6 0,-6 10-1 0,0 0 3 16,6-9 0-16,-6 9 2 0,0 0 3 15,0 0 9-15,0 0 2 0,0 0-1 16,0 0 8-16,0 0-2 0,0 0 1 16,-32 0 3-16,32 0 2 0,-27 11 0 0,10-3-1 15,1 5 1-15,-6-4-4 0,4 3 1 16,-9 6-1-16,0 0 2 0,1 0 0 16,-1 2 0-16,-1 0-1 0,1 2-3 15,1 0 0-15,-1 2 4 0,-2 0-5 0,6-3 1 16,-4 2 0-16,1 1 0 0,0-2-3 15,8-2 1-15,-5 0-2 0,4-6 4 0,3 3 0 16,0-6-2-16,3 2 3 0,4-4 1 16,-2-1 0-16,4 0 1 0,-3-2 1 15,10-6-3-15,-10 4-2 0,10-4 0 0,0 0-1 16,0 0 10-16,0 0-13 0,4-38-4 16,2 24-6-16,4-6 3 0,1-3-1 15,1-2-1-15,3-6 5 0,1 2-1 0,1-1-4 16,3-3 0-16,3 0 1 0,5 1 0 15,-6 5 6-15,1 3-2 0,1-1 1 16,-1 1-1-16,3 5 1 0,2-2 0 16,-1 5 3-16,-3 0-2 0,-3 2 0 0,6 2 3 15,-4 3-3-15,3-2-1 0,0 5 2 16,-4 0-1-16,-3 1-1 0,1 4 1 16,3-3-2-16,-2 1 3 0,-1 3-3 0,-1 3 3 15,2 1 1-15,2 0 1 0,2 4-1 16,-8-2 5-16,5 2 0 0,-6 2 0 15,1 0 1-15,-2 0-2 0,-3-2 0 0,2 4-2 16,-8-3 6-16,4 2-2 0,-3 2 1 16,-6-1-1-16,3 1-1 0,-4-1 2 15,0 2-2-15,-4 0 3 0,3-2-3 16,-6-1 4-16,-1 1-5 0,-4 3 4 0,-2-3-3 16,6-4-3-16,-7 4 3 0,-2 0 2 15,1-6 0-15,-6 1 0 0,6-2-2 16,-2 1 1-16,-2-5-2 0,-2-1-1 0,0 0 2 15,2 0-3-15,-3-1-1 0,-1-2 12 16,4 0-12-16,-1 2-1 0,2-3 2 16,3-1-4-16,0 5 2 0,-1-2-4 0,2 0 2 15,15 2 0-15,-23-4 4 0,10 4-3 16,13 0 2-16,0 0-2 0,-24 0-1 16,24 0 3-16,0 0-3 0,-20 0 1 15,20 0 1-15,0 0 6 0,-7 13 4 0,7-13-4 16,7 20 2-16,1-7-1 0,-1 2 7 15,-2 6-3-15,6 3 0 0,-1 3 7 0,2 6 2 16,3 1-2-16,-3 7 3 0,5-1-1 16,-2 3-7-16,-3-3 7 0,-1-3-3 15,-2-2-7-15,-2-1 2 0,3 2-5 0,1-6 2 16,-6-2 2-16,2-4-4 0,-3-2-2 16,3-3 6-16,-3 1-7 0,-3-8 7 15,6 3-1-15,1-5-4 0,-6 0-1 0,4-2-4 16,3-2-7-16,-4 2-16 0,2-2-7 15,-7-6-18-15,11 12-26 0,-7-4-28 16,4 0-193-16,0-2 191 0</inkml:trace>
  <inkml:trace contextRef="#ctx0" brushRef="#br0" timeOffset="159152.94">22472 13713 28 0,'16'25'0'15,"-16"-25"-5"-15,0 0 12 0,0 0-3 16,0 0-3-16,0 0 4 0,0 0 1 16,0 0 1-16,0 0 1 0,0 0 0 0,15 3 2 15,-15-3 1-15,0 0 1 0,0 0-1 16,0 0 5-16,0 0-2 0,0 0 2 15,0 0-3-15,0 0-1 0,0 0-3 0,0 0 3 16,0 0-2-16,0 0 0 0,0 0 2 16,0 0 1-16,0 0 6 0,0 0-4 15,0 0 1-15,0 0 8 0,0 0-2 0,0 0-2 16,0 0-1-16,0 0-1 0,0 0 0 16,0 0-1-16,0 0-2 0,0 0-1 15,0 0-4-15,0 0 2 0,0 0-3 0,0 0 0 16,0 0 7-16,0 0-9 0,0 0-3 15,0 0 3-15,0 0-6 0,0 0 4 16,0 0 0-16,0 0 0 0,0 0-1 16,0 0 1-16,0 0 2 0,-27 8-1 15,27-8-2-15,-10 4 1 0,10-4 5 16,-12 8-5-16,4-3 2 0,-6 0 1 0,9 1-4 16,-6-2 3-16,1 1-3 0,-1 0 4 15,-1 1-5-15,1-1 3 0,2-1-1 0,-2 1 1 16,1 3-6-16,-1-4-2 0,6 2 6 15,-6-1-1-15,3 2-1 0,0 3 5 0,-3-3 0 16,5 4-3-16,0-1 2 0,-4 0 1 16,7 0-2-16,-5 0-1 0,1 3 3 15,2-4-1-15,1 1 1 0,1 0 1 16,-1 1-5-16,0 1-2 0,2-5 0 0,-2 3-1 16,4-10 6-16,-2 15-3 0,2-15 0 15,-4 16 2-15,4-9-6 0,0-7 9 16,0 17-6-16,0-6 3 0,0-11-5 0,4 16 1 15,-4-8-5-15,2 0-11 0,-2-8 1 16,4 17-12-16,-2-13-9 0,-2-4-12 16,8 19-15-16,-8-14-12 0,0-5-95 0,7 12 57 15</inkml:trace>
  <inkml:trace contextRef="#ctx0" brushRef="#br0" timeOffset="160304.79">21556 13551 407 0,'0'0'-34'0,"0"0"5"0,0 0 7 0,0 0 0 16,0 0 6-16,0 0 5 0,0 0 0 0,0 0 4 15,-30 15 5-15,30-15 2 0,-14 5 2 16,14-5 0-16,-16 8 1 0,8-4 4 16,0-1-3-16,8-3-2 0,-17 12 5 0,8-7-4 15,-2 1 3-15,4 0 2 0,-3 0 3 16,0 4-4-16,4-6-1 0,-5 7 1 15,6-3 2-15,-6 0 1 0,4-1-3 0,-3 3-2 16,4-3 5-16,-4 1-2 0,3 1-3 16,-2-1-1-16,-1 0 4 0,5 0-3 15,-2 0-3-15,1 2 1 0,0-4-1 16,2 1 5-16,4-7 4 0,-6 13-4 0,2-5 0 16,4-8-2-16,-4 15 3 0,4-15 0 15,0 12-1-15,0-12 2 0,0 13-2 16,0-13 2-16,8 10-4 0,-8-10 0 15,10 8 2-15,-10-8-1 0,8 4 3 0,-8-4-6 16,16 4 4-16,-16-4-1 0,22 0 1 16,-22 0-3-16,22-7 3 0,-11 3 0 0,4-1-2 15,-3-1-1-15,2-2 1 0,-2 2 0 16,3-1-2-16,-4-1 1 0,2-3 0 16,-2 2-1-16,3-2 1 0,-3 1-1 15,-3-2 0-15,3 2-5 0,-6-2 5 0,6-1 0 16,-7 4-4-16,2-2 2 0,-2-1 5 15,-1 0-7-15,1-1 0 0,-4-1 0 0,4 5-4 16,-4 9 6-16,0-20-7 0,0 11 3 16,0 9-1-16,-4-18 2 0,4 18-3 15,-4-16 2-15,1 10 2 0,3 6-5 16,-14-12 2-16,8 6 2 0,6 6 0 0,-13-12-4 16,13 12 6-16,-16-4-6 0,16 4 3 15,-15-4 1-15,15 4 0 0,-16-2-2 16,16 2 1-16,-18 0 2 0,18 0-3 0,0 0 3 15,-22 0-4-15,22 0 0 0,0 0 1 16,0 0 4-16,-20 0-4 0,20 0 7 16,0 0-6-16,-13 4-2 0,13-4 6 0,-8 6-1 15,8-6 0-15,-7 8-2 0,7-8 5 16,0 14-1-16,0-14-2 0,0 13 2 16,0-13 0-16,6 15 3 0,-5-11 0 15,-1-4-4-15,11 16 4 0,-7-11 0 0,-4-5 4 16,10 11 1-16,-8-5-1 0,-2-6-2 15,14 7 2-15,-3-6-1 0,-3 3 1 16,-8-4-6-16,16 4 4 0,-1-4-3 0,-15 0 1 16,21 0-4-16,-21 0 2 0,16 4-7 15,-16-4-8-15,17 0-12 0,-17 0-13 0,12 2-23 16,-12-2-108-16,0 0 57 0</inkml:trace>
  <inkml:trace contextRef="#ctx0" brushRef="#br0" timeOffset="163377.99">16124 12351 402 0,'0'0'-37'0,"0"0"5"16,-13-2 9-16,13 2 2 0,0 0 6 15,0 0 2-15,-9-4 4 0,9 4 1 0,0 0-1 16,0 0 5-16,0 0 3 0,-10-7 1 16,10 7 0-16,0 0 3 0,0 0 5 0,0 0-3 15,-12-5 5-15,12 5 4 16,0 0 5-16,0 0-2 0,-14-2-2 0,14 2 5 15,0 0-4-15,0 0 1 0,0 0 1 16,0 0-4-16,0 0-1 0,-12-5-2 16,12 5 4-16,0 0-1 0,0 0-1 0,0 0 2 15,0 0-2-15,0 0 1 0,0 0 2 16,0 0-2-16,0 0-1 0,0 0-2 16,0 0-2-16,0 0 6 0,-15-3 1 15,15 3-4-15,0 0 0 0,0 0 3 0,0 0-2 16,0 0-2-16,0 0 0 0,0 0 1 15,0 0 1-15,0 0-6 0,0 0 0 0,0 0-3 16,0 0 4-16,0 0 2 0,0 0-3 16,0 0 2-16,0 0-5 0,0 0 5 15,0 0-2-15,0 0 4 0,-23 4-2 0,23-4 4 16,-4 6 0-16,4-6 0 0,0 0-5 16,-12 8 0-16,6-4 2 0,6-4-4 15,-8 10 3-15,0-2 4 0,1-2-4 0,-1 3 5 16,0-1-3-16,-1 3 0 0,3-2 3 15,-11 6 0-15,8-3-3 0,-9 4 1 16,8-2 5-16,-6 4-8 0,1 4 19 16,-4-2-10-16,3 2-4 0,-2 6 2 0,-1-2 9 15,3-3-11-15,5 4 4 0,-11-3-6 16,8-2 0-16,1 6-3 0,-6-2 2 0,2-2 3 16,2 1-1-16,-1 0-6 0,2 1-1 15,2-2 4-15,-7 1 1 0,4-4-1 16,3-2-1-16,-2 1-1 0,2-1 0 0,-3-2-3 15,2 0 6-15,-1-1-8 0,1 2 3 16,-2-8-2-16,7 4 3 0,-6-2-4 16,6-2 4-16,-4 2-4 0,5-1-1 15,-1-2 0-15,0-1 3 0,-3 2-5 0,3 0 4 16,0-3-1-16,-2 4 1 0,6-2-2 16,-10-1 0-16,9 0-4 0,1 0 5 15,-9 1-3-15,7-3-1 0,2 0-1 0,-5 2 5 16,9-8-1-16,-8 14 0 0,-3-10-2 15,7 2 4-15,4-6-4 0,-12 11 0 0,6-7 5 16,6-4-3-16,-8 8-4 0,8-8 6 16,-12 7 0-16,12-7-3 0,-7 9-2 15,7-9 4-15,-12 8-1 0,12-8 3 16,0 0-3-16,-11 7 1 0,11-7 3 0,0 0 4 16,-8 8 4-16,8-8 4 0,0 0-6 15,0 0 1-15,0 0-1 0,0 0-1 0,0 0-1 16,0 0 0-16,0 0 0 0,0 0 1 15,-12-18-6-15,12 18 0 0,0-14 1 16,0 14 0-16,0-15-4 0,0 15 1 16,0-17 3-16,4 9-4 0,-4-6 1 0,0 2-5 15,4-1 2-15,-4-2 1 0,4 2 0 16,-4-3 3-16,4-1-5 0,-4 3 0 0,0-2-1 16,0 3 4-16,4 0-1 0,-4 1 1 15,3-2-3-15,-3 4-1 0,4 2 4 16,-4 8 2-16,4-22 3 0,0 14-2 15,-4 8 3-15,4-12-3 0,-4 12 1 0,4-13 2 16,-4 13-9-16,0 0 6 0,0-13-8 16,0 13 4-16,0 0-5 0,0-14 10 15,0 14-13-15,0 0 4 0,4-6-1 0,-4 6 0 16,0 0-3-16,0 0 4 0,0 0 1 16,0 0 3-16,0 0-8 0,0 0 5 15,0 0 4-15,0 0 1 0,0 0-7 0,0 0 8 16,0 0-2-16,0 0-2 0,-8 37 4 15,4-28-1-15,0 3-3 0,0 0 2 16,-3 2-3-16,3-2 4 0,4 4-4 0,-4 1 5 16,0 3-6-16,-4-3 3 0,8 5 0 15,-6-4-2-15,2 2-3 0,4 0 9 16,-4 0 2-16,0 2-3 0,0-9-2 16,0 6-1-16,4-5 1 0,0-2 1 0,0 2-3 15,0-2 4-15,-7-2-4 0,7-10 5 16,0 16-1-16,0-16-3 0,7 11 0 0,-7-11 2 15,8 3-7-15,-8-3 5 0,0 0-4 16,26-15 5-16,-14 6-3 0,3-3 0 16,0 1 1-16,1-2-3 0,2-1-1 0,1 0 4 15,-2 2 0-15,2-2-5 0,-6 4 3 16,5-4 1-16,0 5-1 0,1-2 0 16,-7 3 2-16,-1-1-1 0,1 1-13 15,-4 3-3-15,2-2-6 0,-2 2-13 0,0-1-15 16,-8 6-8-16,15-10-15 0,-6 6-8 15,-9 4-16-15,10-4-13 0,-10 4-21 0,8-8-181 16,-8 8 170-16</inkml:trace>
  <inkml:trace contextRef="#ctx0" brushRef="#br0" timeOffset="164784.56">16250 12309 752 0,'0'0'-68'0,"0"0"8"0,0 0 10 0,0 0 7 15,-12 4 9-15,12-4 4 0,0 0 7 0,0 0 3 16,0 0 4-16,0 0 2 0,0 0 8 16,0 0-2-16,0 0 6 0,0 0 2 15,0 0 4-15,0 0 7 0,0 0-7 0,0 0 1 16,0 0 0-16,0 0 5 0,22 14-3 15,-10-8 1-15,-2-1 4 0,-1 2-4 16,4-3 4-16,6 2-4 0,0 2 8 16,1 3-7-16,2-4-5 0,1 2 3 0,10 4 4 15,-2-1 0-15,5 0-3 0,-1 2 0 16,6-2 2-16,-2 1-1 0,2-1-3 0,4 1 2 16,6 2-1-16,-2 1-4 15,5-5 1-15,-5 5 5 0,6-2-3 0,-13 0 0 16,0-2-2-16,-2-6 4 0,-3 8 0 15,-10-6-1-15,3-2 2 0,1 2-2 0,-8-2-3 16,-5 2 2-16,5-4 0 0,-6 0-6 16,-2-2 5-16,-2 5-4 0,1-6 1 15,-2 2 1-15,-2 0-3 0,2-2 4 16,-12-1-2-16,15 7 1 0,-15-7-2 0,15 1 4 16,-7 2-1-16,-8-3 1 0,8 2-5 15,-8-2-1-15,0 0 2 0,14 0 1 0,-14 0 0 16,0 0 3-16,0 0-5 0,0 0 4 15,0 0-1-15,0 0 0 0,0 0-4 16,0 0 5-16,-26-21-3 0,19 14-3 16,-5 1 4-16,4 2-9 0,-3-4 7 0,3 0 1 15,-6 1 3-15,2-1-5 0,2-3 1 16,-3 3-1-16,4-1 4 0,-1 0-3 16,-3 1 4-16,5 1 1 0,-3-2-5 0,3 1 3 15,3 1 3-15,-8 2-2 0,13 5 0 16,-8-10-1-16,8 10 1 0,-15-9-1 15,15 9-2-15,-8-8 6 0,8 8-2 0,-8-7 3 16,8 7-1-16,0 0-2 0,-7-8-3 16,7 8 3-16,0 0 2 0,0 0-6 15,-8-8 0-15,8 8 3 0,0 0-4 0,0 0-2 16,0 0 5-16,0 0 0 0,0 0-2 16,0 0-2-16,0 0 5 0,39 20-4 15,-28-12 1-15,1 3 1 0,2-6-2 16,0 9 2-16,-5-2 0 0,10 1 2 0,-6 2-7 15,6-1 3-15,-7 5 0 0,2-2 2 16,-2 1 2-16,3-1-6 0,-7-2 6 16,3 5-2-16,-3-2 0 0,0 2 1 0,-4-4 1 15,-4 2 3-15,0-1-3 0,0-1 5 16,-8 1 1-16,4 1 1 0,-7-5 2 16,-5 2 0-16,-3-3-2 0,5-4-4 15,-12-2 1-15,4 2-1 0,-1 0 8 0,-4-6-8 16,5 4-4-16,-5-6-1 0,4 0-6 15,5 2-2-15,-2-4-7 0,1 2-2 0,0 2-9 16,5-4-3-16,14 2-8 0,-27 2-7 16,14-2-12-16,13 0-21 0,-23-2-28 15,23 2-96-15,0 0 68 0</inkml:trace>
  <inkml:trace contextRef="#ctx0" brushRef="#br0" timeOffset="165794.28">16143 12563 477 0,'0'0'-39'0,"0"0"8"0,0 0 10 16,0 0 8-16,0 0 8 0,0 0-1 16,-40-1 5-16,40 1 1 0,0 0 5 15,-15 1 5-15,15-1 0 0,0 0 0 16,-18 3 6-16,18-3-1 0,0 0-3 0,-20 3-1 16,20-3 0-16,-11 4-2 0,11-4 1 15,-15 8-2-15,7-6 3 0,-4 4-2 16,12-6-2-16,-14 10 0 0,2-6-1 0,1 2-4 15,7-1 3-15,-8 0 0 0,12-5 5 16,-15 4 1-16,15-4 0 0,-22 0 2 16,8 0-4-16,14 0 1 0,-22-6 2 0,7 0-5 15,3 1 3-15,-3 0-2 0,3-2-1 16,2-1-1-16,-2 0 0 0,1 0-3 16,3 1-2-16,8 7 3 0,-19-12 4 0,11 6-7 15,4-1 0-15,-9 0 1 0,13 7 4 16,-9-8-5-16,9 8 2 0,-14-9-3 15,14 9 5-15,-5-5-6 0,5 5 2 0,0 0-1 16,-9-10-5-16,9 10-2 0,0 0-4 16,0 0-6-16,-12-5-9 0,12 5-4 15,0 0-18-15,0 0-11 0,0 0-109 0,0 0 57 16</inkml:trace>
  <inkml:trace contextRef="#ctx0" brushRef="#br0" timeOffset="166845.79">15978 12831 399 0,'0'0'-36'0,"0"0"3"0,0 0 7 15,0 0 0-15,0 0 5 0,0 0 8 0,0 0 4 16,-15 8 5-16,15-8-2 15,0 0 3-15,-17 7 0 0,11-2 3 0,6-5 1 16,-13 7 1-16,9-2 0 0,-5 1-2 16,-1 2 1-16,1-4-1 0,0 4 1 0,1-2 0 15,-3 1 1-15,3 0-1 0,0-1 1 16,8-6 0-16,-15 12-1 0,7-5 1 16,0 0 0-16,8-7-1 0,-14 10 3 15,6-3 2-15,1-2 0 0,-1 3 6 0,4 0-3 16,-8-1 4-16,5 1-2 0,3 1-2 15,0 1 2-15,0 0 2 0,-5 0-1 0,9-10-3 16,-5 18 0-16,5-7 1 0,0-11 1 16,0 15-5-16,-4-9 4 0,4-6-4 15,0 0 3-15,-4 19-4 0,4-19 5 16,4 9-4-16,-4-9-2 0,8 8 2 0,2-4-4 16,-10-4 6-16,16 4-5 0,-1 2 1 15,-7-2-1-15,7-3-1 0,-3 2 0 16,2 1-1-16,-14-4 0 0,27 0 1 15,-15 0 0-15,-12 0 1 0,24-4-2 0,-15 1-1 16,5-2 5-16,-5-1-3 0,0 0-3 16,-1-1 3-16,3-1 1 0,1 1-5 0,-4-3 7 15,-1-2 3-15,5 4-8 0,-8-3-1 16,6-2 1-16,-2 5-1 0,-4-2-3 16,0 2 4-16,3 0 0 0,1-1 3 15,-4-3-2-15,0 5 0 0,-4 7-1 0,4-17-5 16,-1 8 3-16,-3-3 4 0,0 12-3 15,0-18 4-15,0 18 0 0,-3-18 1 0,3 18-1 16,-4-15 2-16,4 15-4 0,0-13 1 16,0 13 9-16,-4-10-12 0,4 10 4 15,0 0-4-15,-12-13-1 0,12 13 3 16,0 0 0-16,-11-7 0 0,11 7-2 0,0 0-1 16,-12-6 0-16,12 6 1 0,-10-6-1 15,10 6 2-15,0 0 2 0,0 0-7 0,-12-5 4 16,12 5-1-16,0 0 1 0,0 0 2 15,-19 11 1-15,19-11 0 16,-4 6 2-16,4-6 1 0,-8 12-7 0,8-12 4 16,-7 14-4-16,7-8 3 0,0-6 0 15,-4 12 2-15,4-12 7 0,0 16-13 0,0-16 4 16,-4 10 1-16,4-10 4 0,0 0-5 16,4 16 2-16,-4-16 0 0,0 0 0 0,0 12-1 15,0-12 2-15,0 0 0 0,4 9 4 16,-4-9-4-16,2 8-1 0,-2-8 0 15,17 8-1-15,-13-3-2 0,7-1 6 0,-11-4-5 16,12 7-1-16,-2-3 4 0,2 0-2 16,-4 0 0-16,3 0-2 0,1 1 2 15,-5-3-4-15,5 0 4 0,-12-2 1 16,13 6-5-16,-4-4 2 0,-9-2 2 0,14 0 1 16,-14 0-8-16,18 0 2 0,-18 0-10 15,0 0-9-15,18-4-11 0,-18 4-22 0,0 0-109 16,13-6 56-16</inkml:trace>
  <inkml:trace contextRef="#ctx0" brushRef="#br0" timeOffset="168814.05">13687 13462 404 0,'0'0'-20'0,"0"0"6"0,0 0 6 16,0 0 5-16,7-16 1 0,-7 16 6 16,0 0-1-16,0-12 6 0,0 12-1 0,0 0 0 15,0-15 5-15,0 15 1 0,0-10 2 16,0 10-2-16,0-15-1 0,0 15 3 15,0-13 8-15,5 5-6 0,-5 8-1 0,4-11-3 16,0 3-3-16,3 0-3 0,-7 8-1 16,16-13 2-16,-10 6-3 0,5 4 0 15,-11 3 3-15,20-9-5 0,-7 6-2 0,-3 1-2 16,7-1 2-16,-6 0-1 0,-11 3 5 16,22 0-2-16,-22 0-4 0,20 0 2 15,-8 3-4-15,-12-3 5 0,15 5-3 16,-4-2-2-16,-3 2 5 0,-4 2-1 0,5 0-1 15,-8 5 1-15,3-3-6 0,-1 0 1 16,-3 1 6-16,0 2 1 0,0-2-4 16,-3 4-4-16,3-1 4 0,-4-1 0 15,3-1-6-15,-4-2 3 0,1 0 0 0,4 1 1 16,-10 0 0-16,8-3 2 0,2-7-2 16,-4 13 1-16,1-6 4 0,3-7-4 0,0 0 5 15,-4 13-6-15,4-13 3 0,0 0-3 16,0 0 3-16,0 0-3 0,0 0 2 15,0 0 3-15,0 0-2 0,0 0-4 16,13-42 0-16,-3 30 4 0,-6 0-5 0,6 0 3 16,-2 1-2-16,2-1 3 0,-2 0-5 15,6 4 5-15,-2-4-1 0,-1 7-4 16,5-2 1-16,-1 2 2 0,-3 2-1 16,2 2 1-16,5 1 3 0,-19 0 0 0,21 4 0 15,-7 0 0-15,0 0 0 0,-6 4-4 16,3-2 0-16,-3 5 4 0,1 0 2 0,-3-2-5 15,0 4-2-15,1-1 3 0,-7 3-5 16,4-2-1-16,-4 2 1 0,0-3-4 16,0 1 2-16,-4 2-3 0,4-4-2 15,0 1-1-15,-7-3-2 0,3 2-4 0,2-2-6 16,2-9-8-16,-2 17-10 0,2-17-79 16,-4 16 42-16</inkml:trace>
  <inkml:trace contextRef="#ctx0" brushRef="#br0" timeOffset="169477.96">14464 13645 294 0,'-2'-14'-26'16,"2"14"5"-16,-8-16 4 0,8 16 7 0,-12-12 3 0,5 7 4 16,-1-3 0-16,-3 1 3 0,3 3 1 15,8 4-3-15,-21-8 2 0,12 3-1 0,9 5 0 16,-18-3 0-16,18 3 1 0,-22-1 1 15,22 1 1-15,-15 4-2 0,6 1 2 16,-1 3-1-16,10-8 3 0,-8 11-2 16,-2-3-1-16,8 3 1 0,2-11-3 0,-2 14 3 15,2-3 0-15,0-11-2 0,2 17 1 16,0-10 0-16,8 1-3 0,-6 0 3 0,3-1-3 16,5-2 1-16,-8 0 2 0,7 1-1 15,1-4 4-15,-12-2-2 0,21 0 0 16,-21 0 7-16,23-2 4 0,-13-4 1 15,2 1-1-15,-12 5 5 0,15-9-2 0,-4 1 3 16,-6 2 3-16,2 0-1 0,-7 6 0 16,14-11-3-16,-14 11-2 0,12-7 1 15,-12 7-3-15,0 0 1 0,0 0-1 16,0 0-1-16,0 0 3 0,0 0-1 0,0 0-1 16,0 0-3-16,-26 32 2 0,26-20-4 15,-8 2-3-15,1 0 1 0,-5 2 1 0,5 6-2 16,-1-2 3-16,0 2-1 0,-2-2-3 15,2 3 1-15,0-6 1 0,1 3-5 16,-1-2 5-16,-5-1-2 0,5 0-2 16,-3-3 7-16,3-5-6 0,-7-1 3 0,2-4-4 15,0 1 3-15,-2-2-8 0,-1-3-1 16,16 0-1-16,-31-8 0 0,13 1-1 16,0 1-7-16,-2-2-2 0,8 0-7 15,-2-2-2-15,0 5-10 0,6-3-3 0,-6 1-7 16,6 2-15-16,-3-3-89 0,11 8 50 15</inkml:trace>
  <inkml:trace contextRef="#ctx0" brushRef="#br0" timeOffset="170693.1">14795 13713 366 0,'0'0'-20'15,"-15"-14"4"-15,11 9 7 0,4 5 8 0,-12-8 0 16,2 3 0-16,10 5 0 0,-22-7 2 0,14 4 4 16,8 3-2-16,-24-2 1 0,24 2-4 15,-24 0 2-15,12 2 0 0,-2 1 2 16,6 2-3-16,-7-1 1 0,7 2 0 0,-4 2-1 15,1-3 1-15,3 4 5 0,0-1-7 16,-2-1 1-16,6 2-1 0,-4 1-2 16,2-4-2-16,1 1 1 0,5-7-1 15,-7 16 0-15,6-9 0 0,1-7-1 0,0 0 1 16,1 16-3-16,-1-16 2 0,12 6 1 16,-12-6-3-16,15 3 2 0,-2-3-2 15,-13 0-1-15,20-3 6 0,-5 2-2 0,-3-2 2 16,-1-2 2-16,1 2 2 0,2-2 5 15,-14 5 8-15,19-7-4 0,-4 2-2 16,-9 2 7-16,-6 3-3 0,19-5-2 0,-19 5-3 16,9-8-2-16,-9 8 2 0,18-1-1 15,-18 1 0-15,4-6-2 0,-4 6-2 0,0 0 0 16,0 0 3-16,0 0-6 0,0 0 5 16,0 0-4-16,0 0 0 0,0 0 3 15,0 0-2-15,0 0-1 0,-27 20 1 16,24-12-2-16,3-8-5 0,-10 12 5 0,6-4-2 15,-2-1-1-15,6-7-2 0,-6 16 2 16,6-16-1-16,0 15 3 0,2-6-1 16,-2-9 0-16,4 15 4 0,2-7-4 15,-2-3 0-15,5 2 4 0,-1-2-4 0,3 0 0 16,-2 1 0-16,0-1 2 0,7-4 0 16,-5 2 2-16,5 0-1 0,3-3-1 0,-7 0 1 15,6-3-2-15,-3 0-1 16,-3-1 2-16,7-1 0 0,-1-3-1 0,-4 1 2 15,-5 2-2-15,4-6 3 0,-5 3-2 16,3 2 0-16,-3-5 1 0,-4 3-3 0,7 0 2 16,-11-3-3-16,0 11 2 0,0-17 0 15,0 17-1-15,-7-15 0 0,7 15-1 16,-4-16 2-16,-4 10-2 0,8 6-5 16,-15-11 2-16,11 6 2 0,4 5-3 0,-18-6 1 15,18 6-6-15,-18 0 3 0,18 0 0 16,-13 6-1-16,13-6 0 0,-17 8-1 0,11 0 6 15,6-8-6-15,-5 12 6 0,5-12-2 16,-4 12 2-16,4-12 1 0,4 13 1 16,-4-13 1-16,5 15 0 0,1-10 2 15,6 3 0-15,-3-4 2 0,0 0 2 0,2 3 5 16,1-3-5-16,5 0 5 0,-2 0 0 16,4-2 5-16,-3 0 1 0,-2-2 3 15,2 2-3-15,3-4 1 0,-4 2 2 16,2-2-5-16,-17 2 5 0,32-2 0 0,-23 2-1 15,3-3 3-15,-12 3-5 0,23 0 4 16,-23 0-8-16,19-1 1 0,-19 1 0 0,14-4-1 16,-14 4-4-16,0 0 2 0,0 0-4 15,16 0 1-15,-16 0-1 0,0 0-1 16,0 0 0-16,7 5-2 0,-7-5 2 0,0 0-3 16,4 15-3-16,-4-7 7 0,4 0-1 15,-4-8-3-15,-4 17-1 0,8-9 3 16,-4 1 1-16,0 2-1 0,0-11 3 0,-8 19-3 15,8-11-3-15,0-8 1 0,-7 17 0 16,3-9 3-16,-4-4 1 0,4 3-6 16,4-7 3-16,-14 9 1 0,6-4-1 15,8-5-4-15,-15 4-5 0,15-4-11 0,-17 3-10 16,17-3-7-16,0 0-7 0,-14 0-10 16,14 0-101-16,0 0 52 0</inkml:trace>
  <inkml:trace contextRef="#ctx0" brushRef="#br0" timeOffset="171462.57">15630 13891 373 0,'0'0'-27'0,"0"0"10"16,0 0 5-16,0 0 1 0,0 0-1 0,0 0 4 15,-31-12 3-15,31 12 4 0,0 0 4 16,-27 4-2-16,27-4 3 0,-18 8 1 0,10-2 0 15,-7 0 1-15,7 0-3 0,-5 4-1 16,3 0 2-16,1 0 2 0,-6 0-1 16,11 3-1-16,-8-1 1 0,2-1-4 15,6 3 4-15,-4-2 0 0,0 0 0 0,5 2-3 16,-1-2-1-16,0-3 3 0,4 2-3 16,0-11 0-16,0 20-1 0,4-14 1 15,-4 5 1-15,7-3-2 0,5 0 3 16,-4-4-1-16,2-1 0 0,2 2-2 0,3-2 1 15,2-3 2-15,-3 0-1 0,0-6-3 16,8 4 3-16,-8-5-2 0,2-5 1 0,3 5-2 16,-4-5 3-16,-3-2-4 0,2 0 1 15,-2 0 1-15,-1-1 1 0,1 0-4 16,-7 2 4-16,-1-2-1 0,2 2 6 16,-6-2-4-16,4 6 5 0,-4-4 1 0,0 1-3 15,0 12 0-15,-8-23-3 0,6 14 2 16,-7-2 0-16,1 2 2 0,0-2 0 15,1 0-3-15,-9 5-1 0,6 2-2 0,-2-4 5 16,-3 5-2-16,15 3-1 0,-23-5 1 16,11 5 1-16,12 0-5 0,-22 1 3 0,7 6-2 15,7-3 0-15,-1 4 1 0,-1-2 4 16,6 2-5-16,-5 3 2 0,1-4-3 16,1 3 1-16,3-2 3 0,4-8 0 15,0 20 2-15,0-20 1 0,0 18-1 0,10-10 0 16,-9 1 1-16,11-1-2 0,-7-1 5 15,5-5-5-15,7 4 0 0,-8-2 7 16,9-2-5-16,-8 0 7 0,6-2 3 0,-1 0 3 16,-3 4 1-16,-12-4 0 0,23 0 1 15,-23 0-2-15,18 0-6 0,-10 0-1 16,-8 0 0-16,15 0-4 0,-15 0-13 16,0 0-9-16,0 0-8 0,17 0-14 0,-17 0-15 15,0 0-25-15,0 0-94 0,0 0 58 16</inkml:trace>
  <inkml:trace contextRef="#ctx0" brushRef="#br0" timeOffset="173912.21">16556 12839 418 0,'0'0'-26'0,"0"0"13"0,-13-5 3 0,13 5 9 16,0 0 6-16,0 0 3 0,0 0 4 16,-9-8-2-16,9 8 6 0,0 0-3 15,0 0 7-15,0 0-5 0,0-11-5 0,0 11 3 16,0 0-4-16,0 0 4 0,0 0-3 16,0 0 0-16,0 0-3 0,0 0 0 15,0 0-3-15,0 0-2 0,0 0 3 0,0 0 1 16,0 0-3-16,0 0-2 0,0 0 1 15,0 0-2-15,0 0 5 0,0 0-2 16,-8 24 1-16,8-24 1 0,-10 12-2 16,10-12 0-16,-1 15 2 0,-7-10-5 0,8-5 2 15,0 15-2-15,-9-11 1 0,9-4-1 16,-4 12 3-16,4-12-3 0,-6 7 5 16,6-7 2-16,0 0-1 0,-5 10 7 0,5-10 1 15,0 0-3-15,0 0 5 0,0 0-8 16,0 0 6-16,0 0-9 0,0 0 3 15,0 0 1-15,0 0-6 0,0 0-1 0,15-33 4 16,-11 26-2-16,1-6-1 0,3 1-1 16,3-1 1-16,-3-1-4 0,0 0 2 15,2-1-1-15,-2 3 3 0,3 3-1 16,1-5-1-16,-4 5-2 0,3 1-3 0,1-1 5 16,-2 3-3-16,2-2 2 0,-1 6 4 15,5 0-7-15,-16 2 0 0,19-2 4 0,-19 2-1 16,18 2-3-16,-18-2 1 0,14 7 1 15,-6-6 0-15,-4 9-1 0,2-2 3 16,-6-8 1-16,8 13-3 0,-8-5 1 16,0 3 5-16,0-11-3 0,0 17-2 0,0-8-1 15,0 1 0-15,0-10 2 0,-4 18-2 16,0-10 3-16,4-8 2 0,-5 15-9 16,4-7 2-16,1-8 2 0,-4 9 7 0,4-9 7 15,-4 10-13-15,4-10 2 0,0 0-1 16,0 0 1-16,0 0-1 0,0 0 0 15,0 0 2-15,0 0 0 0,0 0-7 0,0 0 8 16,0 0-10-16,0 0 3 0,0 0-1 16,34-19 1-16,-23 15-3 0,-3 0-1 15,7 1 4-15,-15 3-1 0,22-5 2 0,-10 5 0 16,-12 0-5-16,23 3 6 0,-8-3 0 16,-7 2-5-16,-8-2 5 0,22 7-2 15,-18-3 1-15,6 0-2 0,-10-4-1 0,5 13 1 16,-1-6-2-16,1 1-1 0,-5-8 3 15,0 15-5-15,0-15-6 0,-9 14-2 16,9-3-3-16,0-11 1 0,-5 17-10 16,5-10-4-16,-4 4-7 0,4-11-5 0,-6 20-6 15,12-11-85-15,-6 2 46 0</inkml:trace>
  <inkml:trace contextRef="#ctx0" brushRef="#br0" timeOffset="174598.98">17252 13089 336 0,'0'0'-27'0,"-4"-12"6"0,4 12 4 16,-6-15 5-16,6 15 5 0,-12-13 3 15,8 5 3-15,-3 0 0 0,7 8 3 0,-16-10 3 16,8 6-2-16,8 4 1 0,-19-10 2 16,9 7-2-16,10 3 1 0,-24-4 0 15,9 0 1-15,15 4-4 0,-19-1 5 0,19 1-4 16,-22 1-2-16,22-1 7 0,-18 4-7 15,18-4 2-15,-18 4 1 0,14-1 2 16,4-3-1-16,-8 10-1 0,8-10 3 0,0 0-1 16,4 18-1-16,4-10-2 0,-4-2 2 15,5-2 0-15,0 4-1 0,5-2-1 16,-5-1 3-16,4 0-1 16,-3-3-3-16,3 0 1 0,2-2 1 0,-15 0 1 0,22-2 0 15,-22 2-1-15,20-2 4 0,-9-3 0 16,-11 5 0-16,16-8 0 0,-9 5 1 15,-7 3-1-15,12-10 1 0,-12 10 0 0,13-4 2 16,-13 4-3-16,9-8 1 0,-9 8 2 16,0 0-2-16,0 0 0 0,0 0-3 15,0 0 1-15,0 0 2 0,0 0-5 0,0 0 2 16,0 0 2-16,0 0-3 0,-26 36 0 16,18-24-2-16,1 1 1 0,-1 4 3 15,0-3 2-15,1 4-5 0,-5 1 1 0,4 0-4 16,-2-2 0-16,2 0 1 0,-4 1 3 15,-3-6-1-15,4 4 1 0,-6-4 1 16,8-4 0-16,-9 2 10 0,4-6-7 0,-2-1 0 16,-3 0-4-16,4-3 1 0,-5-3-1 15,2 0 1-15,-1-1 1 0,2-1-5 16,3-4-4-16,-4 2 0 0,0-2-8 16,9-2-6-16,0 2-3 0,-6-3-7 0,7 1-9 15,8 2-5-15,-8-2-5 0,4-1-6 16,4 12-105-16,0-17 53 0</inkml:trace>
  <inkml:trace contextRef="#ctx0" brushRef="#br0" timeOffset="175117.08">17567 13169 375 0,'0'0'-32'15,"12"-6"6"-15,-12 6 6 0,0 0 7 0,0 0 3 16,0 0 1-16,0 0 1 0,-20-18 5 16,20 18 2-16,-19-4 1 0,9 1-1 15,10 3-1-15,-26-1 2 0,13 1 0 0,13 0 3 16,-24 1 0-16,16 2-2 16,8-3 1-16,-23 8 1 0,15-2-1 0,2 1 1 15,-2 0 3-15,8-7-3 0,-4 14 4 16,4-3-1-16,0-11-1 0,0 15 0 0,0-5-3 15,0-10 4-15,0 18-2 0,4-10 2 16,-4 2-3-16,4-2 0 0,-4-8-2 16,0 15-1-16,4-8 1 0,-4-7-2 15,0 14 3-15,0-14 1 0,-8 10-1 0,8-10 0 16,-4 8 2-16,4-8-1 0,-19 0-2 16,19 0 1-16,-19 0-1 0,19 0-1 0,-22-8 1 15,6 5 0-15,16 3-6 0,-23-7-5 16,10 2-3-16,3-4-3 0,10 9-8 15,-17-8-7-15,12 1-53 0,-5 3 28 0</inkml:trace>
  <inkml:trace contextRef="#ctx0" brushRef="#br0" timeOffset="175400.99">17540 13237 206 0,'8'-8'-13'0,"-8"8"-1"0,8-6 3 16,-8 6 4-16,0 0 0 0,11-4 3 16,-11 4 0-16,0 0 7 0,0 0 1 15,0 0 1-15,0 0 1 0,0 0 1 0,0 0-5 16,-8 30 4-16,8-30 1 0,-7 14-3 15,-1-4 1-15,4-2-1 0,0 2 5 0,-2 1-7 16,-2-4-4-16,4 3-7 16,4-10-3-16,-10 12-9 0,6-4-36 0,4-8 19 15</inkml:trace>
  <inkml:trace contextRef="#ctx0" brushRef="#br0" timeOffset="176229.05">17639 13245 139 0,'0'0'-8'0,"-11"10"0"0,-1-2 3 16,8-2 4-16,-2 2 2 0,-2-2 0 0,0 2 2 15,4 0-1-15,-3-1 0 0,7-7 0 0,-12 13 0 16,8-6 7-16,4-7-6 0,-7 11-1 16,7-11 4-16,-8 8 1 0,8-8 3 15,-8 6 5 16,8-6 2-31,-4 4 1 0,4-4 2 0,0 0-4 0,-6 8-1 0,6-8 2 0,0 0-5 0,0 0 3 0,-12 7-5 16,12-7-4-16,0 0 4 0,0 0-3 16,0 0-1-16,-4 8 3 0,4-8-5 15,0 0 0-15,0 0 1 0,0 0-1 0,-11 5-1 16,11-5 1 0,0 0-3-16,-8 7 5 0,8-7-2 15,0 0-4-15,0 0 4 0,0 0-4 16,-9 9 2-16,9-9 5 0,0 0-5 0,0 0 3 0,0 0 6 0,0 0-6 15,0 0 2-15,0 0 3 0,0 0-5 16,0 0-1-16,0 0-1 0,0 0-1 16,18-22 4-16,-18 22 2 0,14-15-6 15,-2 7 1 1,-6-1-2-16,2-3 1 0,7 2 0 16,-7 4-2-16,4-5 1 15,-1 0-2-15,1 5 1 0,2-2-1 16,-2 0 3-16,3 4-2 0,-7-2-1 0,7 4 5 0,-2-4-7 0,-13 6 1 0,23 0 1 0,-10 0 4 0,-13 0-5 15,21 6-1-15,-14-4 2 0,1 4 0 16,4-2 0-16,-5 4 1 0,-3 0 0 16,0-2-4-16,-4-6 4 0,8 19 2 15,-4-11-2-15,-4 1 1 0,0-9-3 0,0 18 1 16,0-9 3-16,0-9-2 0,-8 19-4 16,4-13-2-16,4-6-4 0,0 16-3 0,0-16-2 15,-4 10-7-15,4-10-7 0,0 0-6 16,0 14-8-16,0-14-59 0,0 0 34 15</inkml:trace>
  <inkml:trace contextRef="#ctx0" brushRef="#br0" timeOffset="176867.56">18074 13261 244 0,'9'-12'-17'0,"-4"8"7"16,-5 4 6-16,14-8 4 0,-14 8 2 16,0 0-1-16,5-8 2 0,-5 8-5 15,0 0 2-15,0 0 0 0,0 0 2 0,0 0-1 16,0 0 1-16,0 0 0 0,0 0 0 16,0 0 0-16,0 0 2 0,-28 22 3 15,23-12-4-15,-3-2 3 0,-2 4-3 16,1-2 1-16,0 2 2 0,1 2-1 0,0-2 1 15,1 0 0-15,-1 1-2 0,4-1 2 16,4 0 2-16,-4 0-3 0,1 1 1 0,3-2 0 16,0 1 5-16,3-1-7 0,1-2-1 15,0-1 1-15,4 0 1 0,7-1-1 16,-7-3 0-16,6 0-4 0,0-2 3 0,-1-2-1 16,8-2-3-16,-2-2 2 0,0-3 1 15,3-1-3-15,1-1 1 0,-3-6-3 16,-1 0 1-16,-1-5-3 0,5-1 0 0,-6 5 3 15,-7-5-1-15,4 3-2 0,-4-2 4 16,2 2-2-16,-7 3 1 0,4 0-4 16,-9 1 4-16,0 2 0 0,0 0-2 15,0 12 3-15,-9-20-1 0,4 9 0 0,-3 3-1 16,4 0-2-16,4 8 3 0,-19-7 1 16,19 7 0-16,-15-1 0 0,15 1 0 15,0 0-2-15,-21 7 8 0,17 1-7 16,4-8 2-16,-15 12 0 0,11-4-2 0,0 1 2 15,0 2-1-15,4-11 2 0,-6 14 0 16,2-4-2-16,-4-2 2 0,8-8 0 0,-4 12 5 16,4-12 2-16,-3 9 1 0,3-9 2 15,-4 8-3-15,4-8-1 0,0 0 0 16,11 16 0-16,-11-16 0 0,12 8 1 16,-2-7-1-16,-2 2-4 0,-8-3 1 0,23 5-2 15,-10-2 0-15,-3 0-2 0,-10-3-3 16,18 0-5-16,-8 2-7 0,-10-2-10 15,0 0-20-15,22-2-54 0,-22 2 34 0</inkml:trace>
  <inkml:trace contextRef="#ctx0" brushRef="#br0" timeOffset="195288.05">8788 6326 31 0,'-10'-12'26'0,"10"12"-12"15,-7-11 6-15,7 11-3 0,-4-10-3 0,4 10-5 16,0 0 0-16,-7-10-1 0,7 10 1 16,0 0-3-16,0 0 1 0,-5-8 0 0,5 8-5 15,0 0 3-15,0 0-1 0,0 0 0 16,0 0 0-16,24-5-1 0,-24 5 4 15,25 5 0-15,-13-2-1 0,3 0-1 16,2-1 4-16,-1 2-2 0,3 0 3 16,-3-2 3-16,3 2-3 0,-1-3-2 0,4 4 0 15,-2-3-2-15,-3 3 1 16,2-1 1-16,1 0-1 0,1 0-3 0,2 0 1 0,-3 0 2 16,-3-1-2-16,0 3 1 0,1-3-2 15,2 2 3-15,-3 2-3 0,-2-3 1 16,1 3 0-16,-4-6-2 0,-2 0-1 15,2 3-2-15,-2-1-1 0,-10-3 1 0,18 7 4 16,-10-5-3-16,-8-2 0 0,12 4-5 0,-12-4 0 16,11 6-8-16,-11-6-10 0,1 8-16 15,-1-8-64-15,0 9 35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38:10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15020 10300 210 0,'4'-13'-4'0,"0"5"0"0,0-6 5 0,3 6 5 0,-3-4 0 0,0 4 5 16,-4-1-1-16,0 9 0 0,4-20 0 15,-4 9 0-15,0 11 3 0,-4-17 3 16,4 17-1-16,0-17 3 0,0 7 2 0,0 10 1 16,0-16 0-16,0 16 4 0,-8-12 1 15,8 12-5-15,-2-13 1 0,2 13-4 16,-5-8-1-16,5 8-5 0,0 0 3 0,-4-12 2 16,4 12 7-16,0 0-3 0,0 0 1 15,0 0-2-15,0 0 0 0,0 0 0 0,-16 25-4 16,9-17 1-16,3 3-6 15,0-4 9-15,-4-1-9 0,8-6-1 0,-18 14 3 16,6-9-2-16,-3-2 7 0,0-3-8 16,-6-3-1-16,-6-5-2 0,-1-4 11 15,-8-7-15-15,-5-2 2 0,-6-4 3 0,-7-5 0 16,4-6-1-16,-3 2-4 0,4-2 1 16,7 6-1-16,2 5 0 0,7 1 6 15,6 3-4-15,1 2-5 0,4 3 6 0,9 4 1 16,-6-1-7-16,2 5 5 0,6-3-6 15,-1 0-3-15,2 3 2 0,2 4-5 0,0-2-5 16,8 6-5-16,-11-7-12 0,11 7-6 16,-12-4-13-16,12 4-12 0,0 0-20 15,0 0-139-15,0 0 75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38:51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22719 6098 6 0,'-7'35'12'0,"3"-3"-3"0,0-1-3 15,-3-3-2-15,6-2 3 0,-6-2-1 0,3 3 1 0,0 0 0 16,4 1-1-16,-2 0 4 0,-2 2 3 16,4 1 0-16,0 5 0 0,-4 3 3 0,4-1-2 15,0 5 1-15,-3 0 0 0,6-1-1 16,-3 9 0-16,4-2 2 0,-4 3-4 15,4-4 4-15,-4-4-3 0,0 2 0 16,0-2-2-16,-4-6 2 0,0 5 1 0,4 0-5 16,-3-6 1-16,-2 2 1 0,5-3-3 15,0 2 0-15,-4-4 1 0,0-4 0 16,1 0-2-16,3-2 0 0,-4 1-2 0,0-4 0 16,4-1 0-16,0-2 2 0,-3-1 0 15,3-2-2-15,0-5-3 0,0 2 5 16,-5-4 7-16,5 2-5 0,0-6 1 0,0 2 2 15,0-10 4-15,0 22 2 0,0-16-5 16,0-6 9-16,0 12-8 0,0-12 3 0,0 14-4 16,0-14 4-16,0 0-6 0,0 14 1 15,0-14 4-15,-4 8-8 0,4-8-3 16,0 0 0-16,0 0-2 0,0 14 3 16,0-14-3-16,0 0 0 0,0 0 0 15,4 10-5-15,-4-10 5 0,0 0-2 0,0 0-3 16,0 11 1-16,0-11 4 0,0 12-3 15,0-12-3-15,0 12 2 0,0-1 3 16,0-3-3-16,0-8 1 0,0 22 4 0,0-8-5 16,0-4-1-16,0 5 4 0,0-2-2 15,0 2 0-15,0-2 2 0,0 2 0 16,0-3 0-16,0-1 1 0,0 2 0 0,0-13-4 16,0 16 5-16,0-5-2 0,0-11 3 15,0 14-4-15,0-14 0 0,0 12 4 16,0-12-1-16,-4 11-1 0,4-11 3 0,0 0 3 15,0 0-7-15,0 12 5 0,0-12 3 16,0 0-5-16,0 0 2 0,0 0-3 0,0 0 0 16,0 0 1-16,0 0-4 0,0 0 1 15,0 0 0-15,0 0 1 0,0 0 0 16,-11-35 2-16,11 35-7 0,-6-20 2 16,6 10 0-16,-6-1 0 0,6-2 0 15,-5-3 2-15,5 2-2 0,-4-2 0 0,3-1-2 16,1-3 13-16,-4 3-10 0,1 1-4 15,-1-2 1-15,-3 4 2 0,7-4-3 16,0 5 1-16,0-2 2 0,-4 5-5 0,4-4-1 16,0 2 7-16,-1 2 0 0,1 10-7 15,0-19 5-15,0 19-1 0,-4-13-3 0,4 13 4 16,-4-11-7-16,4 11 0 0,0 0-2 16,0 0 2-16,0 0 4 0,0 0 0 15,0 0 1-15,0 0 1 0,0 0 1 16,-24 24 0-16,20-16-1 0,-4 5 8 0,4-1-6 15,0 2-3-15,-4-2 4 0,4 2-2 16,-3 0-6-16,1-2 16 0,-2 2-10 16,6-2 0-16,-2 0 0 0,-2-1 0 15,6 0 4-15,0-2-1 0,-4 2-2 0,4-11 4 16,-7 14 1-16,7-7-6 0,0-7 4 16,0 13-1-16,0-13-1 0,4 12 0 15,-4-12 0-15,7 11 1 0,-1-6 0 0,-6-5-2 16,16 7 0-16,-12 0 0 0,8-3-1 15,-1-2-2-15,-11-2 8 0,21 7-6 16,-15-3 2-16,-6-4-1 0,17 1 1 0,-8 2 1 16,-9-3-1-16,18 0-1 0,-18 0-7 15,10-4 0-15,-10 4-2 0,12-7-4 0,-12 7-7 16,15-6-3-16,-15 6-1 0,8-8-8 16,-8 8-4-16,11-10-9 0,-7 5-9 15,-4 5-111-15,9-11 56 0</inkml:trace>
  <inkml:trace contextRef="#ctx0" brushRef="#br0" timeOffset="1147.83">22521 6161 396 0,'-5'12'-30'0,"5"-12"8"15,-4 9 10-15,4-9 6 0,-7 7 7 0,7-7-1 16,0 0 0-16,0 0 1 0,0 0 1 16,0 0-3-16,19-27 0 0,-11 13 2 15,-1-1-4-15,3-2 3 0,-4-3 0 0,4 0 2 16,1-2-3-16,-6-2-1 0,6 2 1 16,1-5-2-16,-1 2 3 0,-1-2-2 15,1 2 2-15,-3 2-2 0,3 0 1 16,-3 3 0-16,-3 0-1 0,2 0 0 0,-1 3 1 15,-2-2-2-15,7 7 2 0,-10 0 0 16,3-1 0-16,-1 4-2 0,1-2 1 0,0 4-2 16,-4-3 1-16,0 10 2 0,7-14 0 15,-7 14-2-15,5-8-1 0,-5 8 2 16,0 0 2-16,7-5-4 0,-7 5 6 16,0 0 0-16,0 0-2 0,16 13-3 0,-11-1 0 15,0-2 1-15,-1 0 1 0,0 8-1 16,3-4 2-16,0 6 0 0,-2 2 3 15,-1-2-1-15,1 4 1 0,3 2 2 16,-2 0-1-16,3 4 2 0,-9-6 0 0,12 7-2 16,-5-7 4-16,-3 3-4 0,0-7 1 15,1 4 1-15,-2-4-2 0,1 0-1 0,0-4 0 16,-2-3 1-16,2 0 0 0,0-2 0 16,-4 1 2-16,0 0-1 0,7-4-3 15,-7-8-2-15,0 15-5 0,0-15-13 16,1 14-7-16,-1-6-22 0,0-8-44 0,4 11 31 15</inkml:trace>
  <inkml:trace contextRef="#ctx0" brushRef="#br0" timeOffset="3571.83">20241 5706 224 0,'14'-6'-9'0,"-14"6"6"0,5-4 5 0,-5 4 1 16,9-6 2-16,-9 6 1 0,0 0 1 15,12-4 3-15,-12 4-3 0,11-6 0 0,-11 6 2 16,0 0-4-16,0 0 0 0,0 0-2 16,8-6 4-16,-8 6-5 0,0 0 0 0,15 14-1 15,-11-6 1-15,0 2 0 0,4 8-2 16,-8-1 2-16,8 4 3 0,-6 5-1 16,-2 2-1-16,4 1 1 0,-4 7 0 15,0 1 0-15,0 1 2 0,0-1-3 0,0 0 4 16,0 2-2-16,0-6-1 0,0 2-1 15,0-7-3-15,0-4 5 0,0 3-2 0,0-2 2 16,0-8 3-16,0-1 9 0,0-1 4 16,0 2 1-16,4-7-2 0,4-2-2 15,3-4 0-15,1-2-4 0,7-2-3 0,-1-5-2 16,4-4-1-16,6-5 0 0,8-2-3 16,-6-5-2-16,12-3 0 0,-4-1 1 15,4-5-2-15,-2 0-2 0,1-1 0 0,0 2 3 16,-2 2-5-16,-3-4 2 0,1 6-4 15,-10 2 7-15,-3 6-6 0,1-3 3 16,-9 5-5-16,3 1-7 0,0 2-13 16,-6 1-13-16,-1 0-12 0,-1 7-94 0,-2-2 49 15</inkml:trace>
  <inkml:trace contextRef="#ctx0" brushRef="#br0" timeOffset="4613.75">20891 6369 346 0,'10'-7'-25'0,"-10"7"9"0,0 0 1 0,11-4 3 15,-11 4 0-15,0 0 3 0,5-8 2 16,-5 8-2-16,0 0 2 0,0 0-1 0,0 0 4 16,0 0 0-16,0 0-2 0,0 0 3 15,0 0-2-15,0 0 5 0,0 0-3 0,-37 15 1 16,32-7-2-16,-6 0 4 0,3-1-2 16,-4 1 2-16,3 2-1 15,-1-2 1-15,-3 3 0 0,4 0 1 0,-1 1-2 16,2-2 2-16,4 2-1 0,-2-1 3 0,2-2-1 15,0 2-3-15,0 0 1 0,2-3 5 16,2-8-5-16,2 17 2 0,2-10-1 16,0-1 2-16,-4-6-3 0,17 11 3 15,-2-7-1-15,-6-1-3 0,10-3 3 0,-2 0-1 16,2 0-2-16,3-3 0 0,-3-1 2 16,1 1 0-16,-1-2 1 0,3 0 0 0,1 2 2 15,-4-1-2-15,-2 0 0 0,-4 0-2 16,5 1 2-16,-6-2-2 0,2 4 1 15,-14 1 1-15,19-6-3 0,-8 2 3 16,-11 4-5-16,16-1 1 0,-16 1-2 0,0 0 2 16,14 0 0-16,-14 0-1 0,0 0 1 15,0 0 0-15,7 12-1 0,-7-12 1 0,0 13 4 16,0-13 1-16,0 15-1 0,0-15-2 16,0 17 0-16,1-6 4 0,3-4-4 15,0 3 5-15,-4-10-3 0,11 18 1 16,-8-10-2-16,2-2 2 0,3 1 0 0,3-4-2 15,-3 2 4-15,2-2-2 0,-10-3 5 16,27 0 1-16,-27 0-2 0,21-8 2 16,-9 0 1-16,-1 1-3 0,-7-5-1 0,8 0-4 15,-9-3 2-15,1-3-2 0,-4 0-2 16,-4-3-10-16,0 0-3 0,-7-1-9 16,7 5-13-16,-7-4-43 0,-1 6 26 15</inkml:trace>
  <inkml:trace contextRef="#ctx0" brushRef="#br0" timeOffset="10558.16">7007 7637 178 0,'-14'-7'46'0,"14"7"-24"15,-9-2 7-15,9 2-2 0,-11-4 1 16,11 4 3-16,0 0-2 0,-14-4 2 16,14 4 1-16,0 0 0 0,0 0-3 0,-12-7-7 15,12 7-8-15,0 0 4 0,0 0 2 16,0 0-6-16,-14-5-2 0,14 5 1 15,0 0-2-15,0 0-3 0,0 0 0 0,0 0 2 16,0 0-4-16,0 0 3 0,0 0-1 16,0 0-3-16,56 0 0 0,-34 5-4 15,6-5 3-15,5 3-3 0,4 1 2 0,7 0 5 16,6-3-1-16,7 2-3 0,3 2 4 16,3 0 0-16,6-2-3 0,-2 4-4 15,3-2-2-15,5 0 1 0,-3 1-4 0,3-1 7 16,-7-1 1-16,10 1-1 0,-2 1 2 15,0-4-6-15,2 2-1 16,2 0 2-16,9-2 0 0,2 3 1 0,-2 0 1 0,4 1 2 16,3-5-2-16,2 2-4 15,-5 1-3-15,6 0 3 0,5-2 5 0,-3 0-5 16,2 0-1-16,-3-2 4 0,-2 3-4 16,0-3 7-16,-5 0-5 0,-13 0 5 0,3 0-3 15,-6 0-2-15,3 0 4 0,-5 0 4 16,1-3-6-16,-3 6 0 0,2-6 1 0,-3 3 3 15,-3-2-3-15,2 2 1 0,1 0-4 16,-2-2 0-16,1 2 2 0,-6-2-2 16,6 2 1-16,0-4 2 0,3 4-3 15,-8-4 0-15,7 0-1 0,-4 0 3 0,-2 2-2 16,-3-2-1-16,0 0 1 0,-1 0 7 16,-10-2-3-16,-4 2-1 0,1 1 4 15,-2-5 2-15,0 4-8 0,-6 0 0 0,4 0 3 16,-5 1-2-16,4-2 1 0,-1 4 3 15,-1 1-8-15,5-7 3 0,1 7 0 0,2-1-4 16,2 1 9-16,1-3-5 0,-2 3 2 16,5 0-3-16,-2 0 7 0,-5-3-5 15,5 3-1-15,-6 0 0 0,3-1 3 16,-6 1-3-16,-9 0 3 0,0 0 1 16,-5-4-5-16,-2 4 1 0,0 0-4 0,0-3 6 15,-5 3-4-15,-2 0 2 0,-1 0-2 16,1 0 0-16,1 3 4 0,-5-3 0 0,6 4 3 15,2-4-6-15,2 1-3 0,-2 2 8 16,3-3-6-16,0 3 0 0,-4-2 4 16,4-1-2-16,0 3-4 0,0 1 4 15,0-3 0-15,-3 2 0 0,2-1 0 0,-2-2 4 16,-2 0-6-16,-6 3 2 0,1 0 2 16,-3-3-5-16,-1 1 5 0,0-1-3 0,2 4 1 15,-4-4 1-15,-2 1 0 0,-12-1-1 16,27-1-2-16,-16 1-7 0,-11 0 1 15,16 0-10-15,-16 0-5 0,17 1-6 16,-17-1-8-16,9 6-17 0,-9-6-15 0,7 5-127 16,-7-5 67-16</inkml:trace>
  <inkml:trace contextRef="#ctx0" brushRef="#br0" timeOffset="27621.27">4487 7661 47 0,'0'0'19'0,"0"0"-3"0,0 0 4 15,0 0-5-15,0 0 3 0,-18 3-5 16,18-3-6-16,0 0 4 0,0 0 2 0,0 0-2 15,0 0 1-15,-14 5-1 0,14-5-2 16,0 0 4-16,-8 1-2 0,8-1 4 16,0 0-8-16,0 0-2 0,0 0 2 0,-11 6-1 15,11-6 1-15,0 0-1 0,0 0-1 16,0 0-1-16,0 0 0 0,0 0-1 16,0 0-1-16,0 0 0 0,0 0 3 0,29 8-3 15,-11-6 3-15,2-2-5 0,2 2 1 16,5-2-1-16,5 2 0 0,-4-2 1 15,9 4 0-15,1-2 1 0,2-2 0 0,6 2-1 16,0-2 0-16,4 0 0 0,1 3 4 16,-2-2 0-16,2-1-2 0,2 0 6 15,1 0 1-15,-2 0 2 0,1 0 2 0,2 0 1 16,-6-1-3-16,0-2 6 0,-1 1-3 16,-2-4 0-16,2 2 0 0,-12 2 6 15,0-1 0-15,-2 0-1 0,-4 1 5 0,-4-4-4 16,1 5 1-16,-6-3-1 0,-2 3 0 15,1-2-4-15,-8 3-1 0,5-3 1 0,-2 1 2 16,-15 2-4-16,23-3-1 0,-14 2-5 16,-9 1-1-16,15-4-1 0,-15 4 3 15,17-3 2-15,-17 3-12 0,0 0-1 16,12-4-7-16,-12 4-7 0,0 0-12 0,11-4-14 16,-11 4-22-16,0 0-34 0,0 0-92 15,0 0 65-15</inkml:trace>
  <inkml:trace contextRef="#ctx0" brushRef="#br0" timeOffset="34692.75">8447 7420 455 0,'0'0'-38'0,"0"0"1"15,0 0 6-15,0 0 3 0,0 0 4 0,0 0 1 16,0 0 3-16,0 0 3 0,0 0-1 16,0 0 4-16,0 0 0 0,0 0 2 15,0 0 1-15,0 0-1 0,0 0 0 16,0 0 5-16,0 0 1 0,0 0-1 16,0 0-2-16,0 0 2 0,0 0 0 0,0 0 1 15,0 0 2-15,0 0-2 0,0 0 3 16,0 0-2-16,0 0 5 0,0 0-4 0,0 0 4 15,-8 25 0-15,8-25 0 0,0 0-2 16,8 16 4-16,-8-16-1 0,2 12 0 16,-2-12 2-16,6 13 0 0,-2-9-1 15,1 4 4-15,-4 0-3 0,-1-8 1 0,8 10 1 16,-5-2 1-16,-3-8 0 0,7 6 0 16,-7-6 1-16,9 11 1 0,-5-7 0 0,-4-4 2 15,13 8-3-15,-13-8 0 0,15 5 0 16,-10-2 4-16,-5-3-5 0,18 4-1 15,-18-4 2-15,12 4 1 0,-12-4-4 16,20 1-1-16,-6-1 1 0,-14 0-1 0,23 0 3 16,-12 3-5-16,1-3 5 0,2 0-4 15,4 0 1-15,-6 0-1 0,2 0-2 0,2 0 0 16,-4 3 2-16,6-3-1 0,-4 0 0 16,2 2 2-16,2-2-1 0,-2 0-6 15,0 3 5-15,1 0-1 0,-1-3-2 16,1 0 3-16,-1 2 1 0,0-2 0 0,-1 0-1 15,-3 0-1-15,1 2-1 0,2-2 3 16,-15 0-2-16,23 0 1 0,-14 0-2 0,-9 0 1 16,21 2 5-16,-21-2 1 0,16 0-2 15,-16 0 3-15,14 0 1 0,-14 0 3 16,0 0-2-16,16-2-1 0,-16 2-1 16,14-2 0-16,-14 2 1 0,11-5-2 0,-11 5 3 15,0 0-2-15,12-5-2 0,-12 5 2 16,11-6-3-16,-11 6 3 0,0 0-1 0,5-8 1 15,-5 8-5-15,7-6 4 0,-7 6 0 16,0 0 1-16,10-8-2 0,-10 8 0 16,0 0-3-16,0 0 3 0,6-10-3 15,-6 10 0-15,0 0 3 0,0 0-4 0,5-8 3 16,-5 8-5-16,0 0 1 0,0 0 2 16,0 0-2-16,5-10 0 0,-5 10 2 15,0 0-3-15,0 0 0 0,0 0 1 16,0 0 0-16,0 0 0 0,0 0 1 0,0 0-1 15,0 0 0-15,0 0 1 0,0 0-1 16,0 0 0-16,0 0 0 0,0 0 2 16,0 0 0-16,0 0-3 0,0 0 3 0,0 0-3 15,0 0-1-15,0 0 2 0,0 0 0 16,0 0 1-16,0 0-2 0,0 0-1 16,0 0 4-16,0 0-2 0,7-7 1 0,-7 7 0 15,0 0 1-15,0 0-4 0,0 0 1 16,0 0 3-16,0 0-1 0,0 0 1 0,0 0-2 15,0 0 1-15,0 0-3 0,0 0 3 16,0 0-2-16,0 0 0 0,0 0-1 16,0 0 4-16,0 0-1 0,0 0-3 15,0 0 1-15,0 0 0 0,0 0-1 0,0 0 3 16,0 0-4-16,0 0 1 0,0 0-1 16,0 0 0-16,0 0 1 0,0 0-3 15,0 0 1-15,0 0 4 0,0 0-2 0,0 0-3 16,0 0 3-16,0 0 2 0,0 0-1 15,0 0-2-15,0 0 2 0,-17 28 1 16,17-28-3-16,-6 7 2 0,6-7-1 16,-6 8 3-16,6-8-1 0,-7 6 0 0,7-6 2 15,-5 8 0-15,5-8-3 0,0 0 3 16,-15 8-2-16,15-8-1 0,-11 6 0 0,11-6 0 16,-16 2 1-16,16-2 0 0,-17 0 0 15,17 0 3-15,-20 2-1 0,12 0-2 16,8-2 0-16,-27 0 1 0,13 0-2 15,-4 4 2-15,6-4 1 0,-4 0-1 0,-1 0-2 16,1 0 1-16,-3 2-1 0,2-2 3 0,1 0-5 16,-3 0 3-16,3-2 2 0,-5 4-2 15,5-4 0-15,-5 2 1 0,5 2-4 16,-6-2 5-16,6 0-2 0,-2-2 0 16,-4 2 0-16,6 0 0 0,4-4 2 15,12 4 3-15,-30 0-5 0,12-2-2 0,18 2-1 16,-26-2 6-16,14 2 1 0,-3-2-4 15,15 2 1-15,-23-3-1 0,23 3-1 0,-21-3 1 16,9 1 0-16,12 2 0 0,-25 0-4 16,25 0 3-16,-23-3 3 0,14 0-3 15,9 3 0-15,-28-1 0 0,16-3 0 16,12 4 1-16,-23 0 0 0,8-3 0 0,15 3 0 16,-18-1 3-16,18 1-3 0,-16-3 0 15,16 3 0-15,-19-2 1 0,19 2 0 0,0 0 0 16,-17-3-1-16,17 3-1 0,0 0 3 15,0 0-1-15,-16 0 1 0,16 0-1 16,0 0 1-16,0 0 0 0,0 0 1 0,-12-3-2 16,12 3 1-16,0 0 0 0,0 0 0 15,-7-9-1-15,7 9-2 0,0 0 0 16,-4-11 0-16,4 11 3 0,0 0-3 16,0 0 2-16,0 0 3 0,-4-10-4 15,4 10 0-15,0 0 0 0,0 0-2 0,0 0 0 16,-3-12 1-16,3 12-1 0,0 0-5 15,0 0 0-15,0 0-4 0,0 0-3 0,0 0-2 16,0 0-9-16,0 0 3 0,0 0-6 16,0 0-10-16,0 0-56 0,0 0 32 15</inkml:trace>
  <inkml:trace contextRef="#ctx0" brushRef="#br0" timeOffset="36167.08">9340 7433 225 0,'7'-8'-23'0</inkml:trace>
  <inkml:trace contextRef="#ctx0" brushRef="#br0" timeOffset="37187.54">9347 7425 166 0,'0'0'-14'16,"0"0"2"-16,0 0 3 0,0 0 1 0,0 0 4 15,0 0 0-15,0 0 1 0,0 0-2 16,0 0 6-16,0 0-3 0,0 0-4 16,0 0-1-16,0 0 5 0,0 0 2 0,0 0-3 15,0 0 1-15,0 0 2 0,0 0 0 16,0 0 2-16,12 23 0 0,-12-23-1 15,4 10 1-15,-4-10 1 0,4 11-2 0,-2-4-1 16,-2-7 1-16,8 10-2 0,-8-10 1 16,6 10 4-16,-4-4-1 0,-2-6 3 15,11 11-3-15,-11-11 3 0,11 7-1 0,-6-3-3 16,2 0 3-16,1 1-4 0,2-1 2 16,-10-4 6-16,16 7-7 0,-8-6 4 15,3 2 0-15,-11-3-4 0,21 2 4 16,-11 1-4-16,-10-3 0 0,18 3 1 0,-7-3-1 15,-11 0 0-15,27 2-2 0,-17-2 0 16,2 0 7-16,3 0-6 0,-15 0 2 0,21 0-3 16,-13 0-1-16,-8 0 2 0,19-2-1 15,-19 2 2-15,0 0-3 0,19 0 0 16,-19 0 0-16,14 0 3 0,-14 0-3 0,0 0 0 16,12 2-1-16,-12-2 1 0,0 0 1 15,0 0 0-15,0 0 2 0,16-2 0 16,-16 2 0-16,0 0 1 0,0 0-2 0,18 0 1 15,-18 0 2-15,0 0 1 0,9-6-4 16,-9 6 2-16,0 0-1 0,0 0 0 16,11-5-1-16,-11 5-2 0,0 0 5 15,0 0 0-15,13-1-5 0,-13 1 3 0,0 0-1 16,0 0 2-16,0 0-2 0,0 0 1 16,9-7 0-16,-9 7-1 0,0 0 0 0,11-7 1 15,-11 7-1-15,0 0 1 0,7-5 3 16,-7 5-1-16,0 0-1 0,5-5-2 15,-5 5 4-15,0 0 3 0,9-14-3 16,-9 14 3-16,0 0 1 0,6-8-2 0,-6 8-3 16,0 0 3-16,4-8-1 0,-4 8-1 15,0 0-1-15,0 0 1 0,2-12-3 16,-2 12 2-16,0 0-4 0,0 0 6 0,0 0-4 16,0-9 4-16,0 9-4 0,0 0 0 15,0 0 0-15,0 0-2 0,0 0 6 16,0 0-5-16,0 0-3 0,4-11 4 15,-4 11-3-15,0 0 2 0,0 0-4 0,0 0 1 16,0 0-1-16,0 0 4 0,0 0-3 0,0 0 1 16,0 0-2-16,0 0 4 0,0 0-4 15,0 0 0-15,0 0 3 0,0 0-1 16,0 0 1-16,0 0 0 0,0 0-3 16,0 0 3-16,0 0 0 0,0 0 1 15,0 0 0-15,0 0-1 0,0 0 0 0,0 0 1 16,-26 20-1-16,26-20-2 0,-7 8 2 15,7-8 2-15,-11 4-3 0,11-4 4 0,-13 8-1 16,6-4-3-16,7-4-1 0,-17 6 7 16,8-1-5-16,-2-2 0 0,-1 1 0 15,12-4 0-15,-23 5 0 0,13-5 2 0,-5 3-1 16,7-1-2-16,-11-2 2 0,7 3 3 16,12-3 0-16,-24 0-5 0,11 4 2 15,13-4 1-15,-28-4-3 0,20 1 0 0,8 3 3 16,-24-2-1-16,24 2 0 0,-19-4 1 15,11 0 1-15,8 4-3 0,-17-12 0 16,10 6 1-16,7 6 2 0,-16-6-3 16,16 6-2-16,-10-10 2 0,10 10-2 0,-6-8 0 15,6 8 1-15,-10-5-1 0,10 5 2 16,0 0 1-16,-7-11-3 0,7 11 1 16,0 0-1-16,0 0 0 0,-9-4-3 0,9 4 1 15,0 0-3-15,0 0 1 0,0 0-6 16,-11-8 1-16,11 8-4 0,0 0 1 15,0 0 1-15,0 0-1 0,0 0-1 0,0 0-2 16,0 0-1-16,0 0 0 0,0 0-5 16,0 0-32-16,0 0 18 0</inkml:trace>
  <inkml:trace contextRef="#ctx0" brushRef="#br0" timeOffset="39082.86">11897 7562 140 0,'0'0'-13'0,"12"0"5"15,-12 0-1-15,16 0 0 0,-16 0 1 16,18-1 0-16,-18 1 0 0,22 1 2 0,-7 2 1 16,-3-3 0-16,3 4 5 0,1-3-3 15,5-1 0-15,-2 3-3 0</inkml:trace>
  <inkml:trace contextRef="#ctx0" brushRef="#br0" timeOffset="40671.44">12109 7578 44 0,'23'3'-2'0,"-2"-3"0"16,-2 3 1-16,5-3 2 0,-5 0-2 15,6 2 4-15,-2-2 3 0,-2 0 1 0,2 0 3 16,-1 0-2-16,-2 0-3 0,2 0 0 15,-4 0 0-15,6 0-1 0,-1 0 0 0,0 0 0 16,5 0-2-16,-2-2 2 16,2 2-1-16,8 2-3 0,-2-2 3 0,-2 0-3 15,1 0-1-15,4 0 2 0,-2 0-1 16,1 0 5-16,-1 0-2 0,2 0-2 0,0 2 1 16,-2-2-1-16,2 0 4 0,-3 0-3 15,3 0 0-15,0 0 0 0,-3 0 2 0,-6 0-1 16,8 0-3-16,-8 0 1 0,4 0 0 15,-6 2-1-15,2 2 2 0,0-4-2 16,-8 2 4-16,3-2-1 0,0 0-1 16,-2 2-3-16,-1-2 1 0,-1 0 0 0,-5 3 1 15,2-3 1-15,2 0 1 0,-6 0 3 16,2 0-3-16,2 0 2 0,-2 1-2 0,0-1 4 16,-2 0 3-16,4-1-2 0,-16 1-2 15,32 0 2-15,-20 0 2 0,4-3-3 16,-1 3 2-16,-3-2-3 0,5 0 2 15,-2-2-2-15,-15 4 0 0,23 0 0 0,-14-2-1 16,-9 2 1-16,24-2-3 0,-24 2-1 16,20-2 3-16,-20 2-4 0,19-3 2 0,-19 3-2 15,25 0 4-15,-9 0-6 16,0 0 5-16,-1 0-4 0,3 3 1 0,0-1-2 16,2-2 4-16,1 0-2 0,2 2-3 15,-1 0 2-15,-2-2 1 0,3 4-1 16,0-4 1-16,-1 2-3 0,4-2 3 0,-1 2-2 15,-6-2 1-15,3 3 3 0,-2-3 0 16,-1 0-4-16,4 1-1 0,-5-1 2 16,1 4 0-16,2-4-3 0,-3 0 1 0,0 2 0 15,1-2 0-15,2 4 4 0,2-3-7 16,0-1 1-16,3 3-2 0,-3 1 1 0,4-4 1 16,-1 4 0-16,2-3 1 0,-5 2-2 15,4-3 5-15,-1 2-5 0,-4-2 4 16,2 3 0-16,-2-3 0 0,0 4-1 15,-4-4 0-15,5 1 1 0,-14-1 0 16,9 3 2-16,-4-3-1 0,-2 0 0 0,3 3 0 16,-15-3 0-16,19 0-2 0,-19 0 2 15,16 1-3-15,-16-1 3 0,10 0-2 0,-10 0 0 16,11 3 4-16,-11-3-2 0,0 0-2 16,0 0 0-16,0 0 4 0,0 0 0 15,0 0 4-15,0 0 4 0,-33 16-2 0,18-16 1 16,-8 0-1-16,1-3 2 0,-5 3 4 15,-4-3-1-15,-5 3 5 0,-1-2-3 0,0-1-1 16,2 2-5-16,2 1 2 0,-2-4-2 16,6 4-2-16,-2 0 1 0,6-3-2 15,1 3 3-15,5 0-4 0,0 0-2 16,-3 0 1-16,4 0-1 0,6 3 0 16,12-3 0-16,-33 0-2 0,18 4 0 0,3-3-2 15,-4 2 4-15,2-1 0 0,-1 1 1 16,-4 0-1-16,-2 2 0 0,8-1-1 0,-17 1 3 15,9-2 2-15,-6 0-2 0,1 1 1 16,-5-2-2-16,0 2-2 0,-2-2 1 16,4 0 2-16,-5 1-1 0,0-2 0 15,-1 3 1-15,2-2 0 0,-3-2-2 0,4 4 1 16,-2-4 0-16,-3 1-3 0,2-1 1 0,-2-1-1 16,0 1 1-16,1 0 1 0,-2 0 0 15,2-4 4-15,-1 4-3 0,-3-2 1 16,3-2 3-16,-1 4-5 0,4-4 4 15,-10 2-1-15,2-4-1 0,8 4 0 16,-4-2 0-16,5 1 0 0,1 0 0 0,0 1-2 16,0-4 2-16,4 5-2 0,0-3-1 15,1 3-2-15,-1-2 3 0,2 0-4 16,3 3 4-16,-1-2-2 0,1 2-1 0,-1 0 6 16,-2-3-3-16,-1 2-1 0,4 1-1 15,-7 0 1-15,3 1-2 0,-2-1 2 16,-2 0-3-16,-2-1 1 0,3 1-1 15,-4 0 0-15,0 0 2 0,1 1 1 0,0-1-2 16,1-1 4-16,-2 2-3 0,4-1-3 16,0 0 2-16,0 0 8 0,0 0-10 0,4 0 0 15,-1 0 3-15,-5 3-2 0,8-3 3 16,3 0-1-16,-6 2 2 0,4 1-3 16,-2 0 1-16,1-2-1 0,-1 3-3 15,-2-3 4-15,0 2 1 0,5 0 0 0,-1-1-5 16,0 1 4-16,-2 0-5 0,2-1 9 15,1 0-4-15,2 0 1 0,-2 2 3 0,4-2-6 16,-2-2 1-16,-2 2-3 0,6 1 4 16,-1-3 0-16,1 1-3 0,-1-1 1 15,1 4 3-15,4-2-2 0,12-2-4 0,-27 0 4 16,12 4-3-16,-2-4 3 0,5 1 0 16,12-1-2-16,-31 0 5 0,18 0-3 15,-3 3 4-15,0-3-4 0,16 0 2 16,-36-3 0-16,20 3-2 0,0 0 0 0,-3 0 0 15,2 0 0-15,-3-1 3 0,3 1-6 16,-3 0 2-16,1 0 3 0,0 0-1 0,2 0-3 16,1-4 5-16,0 4-2 0,-1 0 2 15,5-2-2-15,12 2-4 0,-31-4 3 16,31 4-2-16,-23 0 2 0,23 0 0 16,-22 0 0-16,11-1 0 0,11 1 0 0,-27 0-1 15,13 0-1-15,2-3 5 0,-6 1-3 16,2-4 2-16,-1 6-6 0,17 0 3 0,-33-2 1 15,17 4-1-15,0-2 5 0,16 0-6 16,-27-2 6-16,12 2-4 0,15 0 6 16,-22-4-6-16,11 4-2 0,11 0 5 15,-17-3-2-15,17 3 0 0,0 0 4 0,-20-5-2 16,20 5-4-16,-8-3 0 0,8 3-1 16,0 0 4-16,-15-3-1 0,15 3 0 15,0 0 1-15,0 0-3 0,0 0-2 0,0 0-2 16,-12-1-5-16,12 1-8 0,0 0-9 15,0 0-11-15,0 0-15 0,0 0-22 16,0 0-85-16,0 0 55 0</inkml:trace>
  <inkml:trace contextRef="#ctx0" brushRef="#br0" timeOffset="42563.88">13280 7412 390 0,'0'0'-29'0,"0"0"6"0,0 0 2 16,0 0 2-16,0 0 2 0,0 0 2 16,0 0 6-16,0 0-2 0,37-10 4 15,-37 10 3-15,0 0 2 0,16-1-3 0,-16 1 4 16,12-3-4-16,-12 3 2 0,15-2 4 15,-15 2-1-15,0 0-5 0,17 0-4 16,-17 0-9-16,0 0-17 0,16-2-18 0,-16 2 19 16</inkml:trace>
  <inkml:trace contextRef="#ctx0" brushRef="#br0" timeOffset="43753.68">10739 7386 35 0,'0'0'-4'0,"17"-5"15"16,-17 5 4-16,0 0 10 0,15-11-1 0,-15 11-2 16,5-5-2-16,-5 5-5 0,0 0-1 15,11-4 1-15,-11 4-3 0,0 0-2 16,6-5-3-16,-6 5-1 0,0 0 0 0,0 0 0 15,0 0-1-15,11-8 1 0,-11 8-2 16,0 0-3-16,0 0 1 0,0 0 2 16,0 0-2-16,0 0 2 0,9-4 1 15,-9 4 1-15,0 0 1 0,0 0-1 16,18 0 0-16,-18 0 0 0,0 0 1 0,18 0-2 16,-18 0-2-16,16 0 1 15,-16 0 0-15,26 0-1 0,-14 0 0 16,-12 0 4-16,22 0-4 0,-7 0 3 0,-15 0-4 15,19 0 1-15,-19 0-1 16,20 0 5-16,-20 0-5 31,17 0 0-31,-17 0 0 16,0 0 0-16,16 0-2 0,-16 0 3 0,0 0-2 0,17 1-2 16,-17-1 3-16,0 0-2 0,0 0 0 0,10 0-2 0,-10 0 3 0,0 0-2 0,0 0 2 0,0 0-1 15,0 0 3-15,0 0-3 0,0 0 2 0,0 0 2 0,0 0-6 16,0 0 5-16,-43 8-1 0,43-8-3 15,-23 0 0-15,9 3 1 16,14-3 2-16,-23 2 0 0,10-2-3 16,13 0 2-16,-20 0-1 0,20 0 0 0,-12 3 2 0,12-3-1 15,0 0 1-15,-22 0 0 0,22 0 2 0,0 0-4 16,-14 0 1-16,14 0-2 0,0 0 1 16,0 0-5-16,-12 1-9 0,12-1-12 15,0 0-26-15,0 0-51 16,0 0 35-16</inkml:trace>
  <inkml:trace contextRef="#ctx0" brushRef="#br0" timeOffset="56182.46">15947 9641 33 0,'5'-13'2'0,"-5"13"7"0,7-8-2 0,3 1-1 16,-10 7 1-16,8-11 0 0,0 7-4 16,-8 4 7-16,22-10-1 0,-10 6-5 15,-2-2 4-15,6 5 0 0,-1-6-3 16,8 6 0-16,-2 1 0 0,6-4 1 0,-1 3 1 15,8 1-2-15,0 0 1 0,-3 0 0 16,6 1-2-16,-1-1 1 0,3 0 0 16,-2 4 2-16,2-4-2 0,-3 1 1 0,5 2 0 15,-6 1 0-15,2-3 2 0,-3 2-5 16,-1-3 1-16,-1 3-3 0,0-3 5 0,-5 1-2 16,-5-1 0-16,-3 0 0 0,1 0-1 15,3 0-1-15,-13 3-1 0,8-3 0 16,-5 2 1-16,0-2-1 0,-13 0 2 15,23 0-2-15,-12 0 2 0,-11 0-5 0,16 0-3 16,-16 0-11-16,14 4-7 0,-14-4-48 16,0 0 24-16</inkml:trace>
  <inkml:trace contextRef="#ctx0" brushRef="#br0" timeOffset="58468.01">5989 9628 58 0,'-17'0'19'0,"5"-2"-10"0,-3 0 0 16,15 2-4-16,-22-3 6 0,22 3-1 0,-20 0 0 15,20 0-2-15,-18-1 1 0,18 1-1 16,-16 0 0-16,16 0 0 0,-12-4-1 16,12 4 0-16,0 0 2 0,0 0 0 0,0 0 0 15,-21 0-6-15,21 0 5 0,0 0-2 16,0 0-4-16,0 0 2 0,0 0 1 0,0 0 1 15,0 0 1-15,0 0-1 0,0 0 5 16,0 0-4-16,0 0 1 0,0 0-1 16,60 5-1-16,-37-5-1 0,7 3-2 15,4-3 0-15,3 0 2 0,-2 0-1 0,6 0 1 16,6 0-2-16,-1 0 3 0,0 2-2 16,6-2 3-16,-7 0-4 0,3 0 2 0,-9 0-1 15,2 0 2-15,-5 0 1 0,-4 0-3 16,0 0 3-16,-9 0-4 0,3 2 2 15,-6-4 0-15,3 4-3 0,-6-4 4 16,-1 4-3-16,2-2 0 0,-4 0-3 16,-2 0 4-16,3 0-5 0,-15 0-3 0,19 0-6 15,-10 0-10-15,-9 0-5 0,21 0-16 16,-14 2-65-16,-7-2 36 0</inkml:trace>
  <inkml:trace contextRef="#ctx0" brushRef="#br0" timeOffset="71578.87">12112 11741 248 0</inkml:trace>
  <inkml:trace contextRef="#ctx0" brushRef="#br0" timeOffset="71975.95">12160 11738 205 0,'23'-1'-19'0,"1"-2"5"16,-2-1 4-16,8 2 3 0,-4 0 4 0,8 2-1 16,-4-2 2-16,8-1-2 0,-5-2 3 15,4 5-2-15,5-6 2 0,0 5 1 16,0 1 0-16,2-4-1 0,-2 3 2 15,2-2 1-15,-4 3 1 0,3-3-1 0,-3 3 2 16,-4-2 1-16,4 2-1 0,-5-3 3 16,5 3-3-16,-7 0 1 0,-1-1 4 15,5 1 0-15,-3-4 0 0,-4 4-1 16,4-3 1-16,-5 2-1 0,4 1-3 0,-1 0-2 16,0-3 1-16,0 3 3 0,0 0-3 15,2 0-2-15,-2-3 3 0,1 3-3 0,0 0 0 16,1-1 4-16,-1 1 2 0,3 0-4 15,-4 0 5-15,1-4 0 0,-1 4 0 16,0-3 4-16,-4 3-2 0,2-2 2 16,0 2 2-16,-3-2-4 0,1 0-3 0,-11 2 1 15,9-4 0-15,-5 4-1 0,-2 0 0 16,3-4-4-16,-2 4 4 0,-1 0-3 0,0-3-3 16,3 3 3-16,0 0 0 0,-4 3-2 15,6-3 0-15,-2 4 0 0,-4-4 0 16,2 0-3-16,-1 0 3 0,4 4 0 15,-9-4 5-15,2 2-7 0,3-2 4 0,-6 0-5 16,1 2-2-16,-1-2 0 0,-13 0 2 16,19 0 0-16,-10 0 0 0,4 2-3 15,-13-2 0-15,15 0-9 0,-15 0-7 0,12 3-11 16,-12-3-14-16,0 0-77 0,11 4 41 16</inkml:trace>
  <inkml:trace contextRef="#ctx0" brushRef="#br0" timeOffset="77253">5733 12585 306 0,'0'0'-8'0,"-13"-1"4"16,13 1 5-16,0 0 3 0,-11-6 2 16,11 6 4-16,0 0 2 0,0 0 0 0,0 0-1 15,0 0 3-15,-9-8-1 0,9 8 0 16,0 0 1-16,0 0 0 0,0 0-6 15,0 0 1-15,0 0 0 0,0 0 0 16,-11-6 2-16,11 6-3 0,0 0 1 16,0 0-4-16,0 0 0 0,0 0-4 0,0 0 2 15,0 0-3-15,0 0 5 0,0 0-2 16,0 0 0-16,0 0 0 0,0 0-2 0,12 32 0 16,-12-24 2-16,4-2 0 0,-4-6-2 15,4 18 3-15,-4-8 0 0,3-2-2 16,-3-8 0-16,8 18 2 0,-5-10-2 0,1 1-4 15,-3-2 5-15,4 1 1 0,1 1-3 16,-2-1 6-16,-4-8-3 0,6 13-2 0,1-9 2 16,-3 4-2-16,-4-8 0 0,5 8-2 15,-5-8 4-15,7 10 0 0,-7-10-3 16,11 4-1-16,-6 2 0 0,6-4 1 16,-11-2 1-16,17 5 2 0,-17-5-2 0,24 4-2 15,-12-4-1-15,5 0-1 0,-1 0 3 16,2 0 1-16,2 0 0 0,1 0-2 15,-2 0-4-15,1 0 4 0,2 0-2 16,4 0 2-16,-4 0 2 0,1 0-1 0,0 0-2 16,2-4 0-16,2 4 1 0,-3 0 3 15,8-1-5-15,0 1 0 0,0-4 2 16,-4 4 0-16,9-2 0 0,-4 0-1 0,5 2 5 16,-5-4-5-16,4 4 1 0,-2-4 4 15,-2 4-4-15,2-3 3 0,-6 2-1 0,-2-2 0 16,-4 3 5-16,-2-3-5 0,-1-1 2 15,-3 4 1-15,-1-1-2 0,0 1 1 16,-2 0 0-16,-14 0 0 0,26-3-1 16,-15 3-1-16,-11 0 0 0,20 0 3 0,-20 0 1 15,16-2 0-15,-16 2-1 0,17-2 6 16,-17 2 3-16,12 0 0 0,-12 0-2 0,0 0 4 16,15-4-6-16,-15 4 2 0,0 0-3 15,16-4 3-15,-16 4 2 0,0 0-3 16,11-5 2-16,-11 5-5 0,6-11-1 15,-6 11-2-15,6-9 3 0,-6 9-2 16,6-9-1-16,-6 9 4 0,8-8-5 0,-5 1 2 16,-3 7-3-16,4-11-4 0,-4 11-1 15,7-10-2-15,-7 10 1 0,4-14-7 16,-4 14-3-16,5-6-7 0,-5 6-9 0,7-8-5 16,-7 8-10-16,0 0-10 0,6-10-8 15,-6 10-17-15,0 0-94 0,0 0 59 0</inkml:trace>
  <inkml:trace contextRef="#ctx0" brushRef="#br0" timeOffset="82131.83">22979 9024 55 0,'0'0'-10'0,"0"0"9"0,2-12 1 0,-2 12 7 16,8-10 0-16,-8 10-3 0,0 0-2 16,16-6-1-16,-9 0 1 0,-7 6 1 0,20-2-2 15,-7 0 0-15,3 0 0 0,-1-1 5 16,10 3 2-16,-5-3-2 0,11 2 6 15,-6-3-1-15,10 1 1 0,1-2-2 0,11 4 0 16,-2-2 4-16,7-2-5 0,0 2-1 16,12 2 2-16,0-3-2 0,3 1 2 15,2-1-1-15,4 1 6 0,3-2-1 0,3 2-2 16,5-1 5-16,8-2-5 0,-1 6 3 16,-2-7-3-16,-2 2 1 0,-1-2 2 15,1 0-3-15,0 1 1 0,-5-1-4 16,1-1 5-16,2 0-2 0,-2-1-4 0,-11 5-1 15,15-4-1-15,-2 1 3 0,-13 0-5 16,15 3 2-16,-11-2 0 0,1 6-1 16,-1-4 0-16,0 4 2 0,-1 0-3 0,-5 0-1 15,1 0 2-15,-6 4-2 0,-9-4-1 16,2-4 1-16,-4 8 0 0,-4-8 2 0,-5 4 0 16,-1-3-3-16,-3 3 5 0,-6-1-1 15,0 1 3-15,-6 0-5 0,2-4 1 16,-6 4 2-16,0-2-1 0,-2 2-2 0,0-4-1 15,-3 4 2-15,1 0-5 0,2 0 3 16,-3 0-2-16,-2-1 1 0,4 1 0 16,-6 0-1-16,5 0 2 0,-5 0-2 0,-4 0-1 15,5 0 4-15,-17 0-4 0,24 0 0 16,-10 0-4-16,-14 0-5 0,20-3-2 16,-10 6-13-16,-10-3-3 0,16 0-15 0,-16 0-1 15,14 1-4-15,-9 5-78 0,-5-6 43 16</inkml:trace>
  <inkml:trace contextRef="#ctx0" brushRef="#br0" timeOffset="92333.88">2915 6701 29 0,'-12'3'18'0,"12"-3"-12"0,0 0 7 15,0 0-4-15,-15 2-5 0,15-2 1 16,0 0-2-16,0 0-1 0,0 0-1 0,0 0 1 16,0 0 0-16,0 0-1 0,0 0 2 15,0 0-3-15,41 0-2 0,-27 0 1 16,-1 2 1-16,4-2 3 0,2 4-9 0,1-3 0 15,12-1 4-15,0 3-3 0,1-1 0 16,1 0 0-16,4-2 2 0,4 4 0 16,4 1 1-16,-3-4-1 0,5-1 3 0,-3 3-2 15,3 1 1-15,-5-3-6 0</inkml:trace>
  <inkml:trace contextRef="#ctx0" brushRef="#br0" timeOffset="92776.86">3660 6745 45 0,'53'0'-1'0,"-14"3"0"16,-6-3 0-16,-6 2 0 0,-4-2 2 15,-2 0-1-15,-6 0 5 0,1 0 1 0,-4 0 3 16,2 0 4-16,0 0-2 0,-14 0 1 15,22 0 2-15,-22 0-3 0,16-2 1 16,-5-1 1-16,-11 3-2 0,16-4-2 16,-16 4 0-16,11-4-1 0,-11 4 2 0,6-12-1 15,-6 12-5-15,4-9 0 0,-4 9 0 0,-4-15-1 16,4 15 1-16,-6-15-1 0,6 15 1 16,-11-13 0-16,6 5 3 0,-2 1-1 15,7 7 1-15,-15-10-6 0,15 10-1 16,-8-10 1-16,8 10 3 0,-14-8-2 0,14 8 0 15,-11-6 0-15,11 6-2 0,0 0 0 16,-5-11 2-16,5 11-4 0,0 0 3 16,0 0 0-16,-7-7-1 0,7 7-2 0,0 0 2 15,0 0-2-15,0 0 0 0,0 0-3 16,0 0 3-16,0 0-1 0,0 0-1 16,0 0 3-16,0 0 2 0,0 0-3 15,37 23 0-15,-25-14 2 0,0-2-3 0,6 4 3 16,-4-2-1-16,-2 6 0 15,3-9 4-15,-3 6-6 0,-1-2 4 0,3 0-2 0,-8 1 3 16,4-2-1-16,-3 1 1 0,-2-1-4 16,2-1 1-16,1 0 2 0,-5 0-1 15,1 1 1-15,-4-9 0 0,1 14 1 0,-1-14 0 16,-1 14-3-16,1-14 1 0,-11 12 1 16,7-4-1-16,-3-1 2 0,7-7-5 15,-9 13 0-15,2-6-2 0,3 1-4 0,4-8-7 16,-12 13-4-16,2-6-2 0,6 1-37 15,-4-1 20-15</inkml:trace>
  <inkml:trace contextRef="#ctx0" brushRef="#br0" timeOffset="99986.72">3393 7488 26 0,'0'0'-6'0,"-22"-2"-3"16,7 2 5-16,15 0 1 0</inkml:trace>
  <inkml:trace contextRef="#ctx0" brushRef="#br0" timeOffset="100026.48">3296 7486 8 0,'-13'-2'-3'0</inkml:trace>
  <inkml:trace contextRef="#ctx0" brushRef="#br0" timeOffset="100062.34">3283 7484 4 0</inkml:trace>
  <inkml:trace contextRef="#ctx0" brushRef="#br0" timeOffset="100081.42">3267 7481 11 0,'0'0'-1'0,"0"0"-1"0</inkml:trace>
  <inkml:trace contextRef="#ctx0" brushRef="#br0" timeOffset="100110.02">3267 7481 10 0,'0'0'1'0,"0"0"1"0,0 0-2 15,0 0-1-15,0 0 1 0,0 0 0 0,0 0-1 16,0 0-3-16</inkml:trace>
  <inkml:trace contextRef="#ctx0" brushRef="#br0" timeOffset="100160.15">3337 7481 11 0,'12'0'-1'0,"4"0"3"0,6 0 1 15,-4-3-5-15</inkml:trace>
  <inkml:trace contextRef="#ctx0" brushRef="#br0" timeOffset="100187.73">3457 7478 10 0</inkml:trace>
  <inkml:trace contextRef="#ctx0" brushRef="#br0" timeOffset="100423.29">3507 7473 12 0,'18'0'-1'0,"2"0"2"0,2-3 5 0,-2 3-5 0,-2-1 4 16,0 1 0-16,-2 0 0 0,0-4 1 16,-2 4 0-16,-14 0 1 0,27-3-2 15,-16 3 1-15,-11 0 1 0,18 0-2 0,-18 0 1 16,15 0 2-16,-15 0-1 0,0 0 1 16,0 0-5-16,0 0 2 0,0 0 3 15,0 0-3-15,0 0-3 0,0 0 3 0,0 0 1 16,0 0-3-16,0 0 3 0,0 0-3 15,-53 7 1-15,38-7 3 0,3 1-1 16,12-1-2-16,-32 3-1 0,16-3 1 0,4 0-1 16,-9 3-2-16,5-3 0 0,2 0 1 15,-6 0 2-15,8 0-4 0,-5 0 6 0,17 0-5 16,-24 0 1-16,11 2-1 0,13-2 2 16,-16 0-1-16,16 0 3 0,-18 0 1 15,18 0 0-15,0 0-2 0,-20 0-3 0,20 0 5 16,0 0 0-16,-12 0-4 0,12 0 2 15,0 0-4-15,0 0-3 0,0 0-9 16,0 0-16-16,0 0-41 0,0 0 23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40:43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23685 10839 51 0,'0'0'22'15,"0"0"-4"-15,0 0-5 0,0 0-2 16,0 0 0-16,0 0-1 0,0 0-2 16,0 0-2-16,0 0-2 0,0 0 1 0,0 0-1 15,8 4-1-15,-8-4 0 0,0 0-2 16,0 0 1-16,0 0 0 0,0 0 0 0,0 0-3 15,0 0 2-15,0 0 0 0,0 0-1 16,0 0-1-16,0 17 0 0,0-17 4 16,-4 16-3-16,4-7 1 0,0 5 4 15,0-5-3-15,0 3 0 0,-4 4-2 0,4-3 2 16,0 2-2-16,0 0 3 0,-2-1 3 16,2 1-3-16,0-3-2 0,0 4 0 15,2-3 1-15,-2-2 4 0,4 2 2 0,0-1 1 16,3-1-1-16,4 1-1 0,-2-1 1 15,4-2-1-15,3-1-3 0,4 1 2 16,4-3 0-16,3-4-2 0,5 2-1 0,1-4-3 16,15 3 4-16,-9-3-2 0,9 0 1 15,1 0-1-15,-3-3-1 0,2 2 0 16,0 1 1-16,-14 0 2 0,4 0 4 16,-1-3-3-16,-4 1-2 0,-5 2 4 0,0 0-3 15,-4-3 1-15,-5 3-1 0,6 0-1 16,-9-3 0-16,0 3-5 0,-2-2-2 0,-14 2-4 15,26 2 3-15,-15-2-9 0,-11 0-1 16,20 3-6-16,-13 0-5 0,-7-3-6 16,12 5-42-16,-12-5 25 0</inkml:trace>
  <inkml:trace contextRef="#ctx0" brushRef="#br0" timeOffset="1207.32">27880 11956 181 0,'0'0'-9'0,"0"0"7"16,5-13 6-16,-5 13 1 0,0 0 3 0,4-10 5 15,-4 10 2-15,0 0 3 0,3-10-1 16,-3 10-1-16,0 0 2 0,0 0-2 0,0 0-1 16,4-8-3-16,-4 8 1 0,0 0 0 15,0 0-4-15,0 0-1 0,0 0-3 16,7-8-1-16,-7 8 3 0,0 0-1 0,0 0 1 15,0 0 0-15,13 16-7 16,-13-16 4-16,7 13 1 0,-3-9-1 16,2 4-2-16,-6-8 1 0,11 16 1 0,-10-9-3 15,7 1 7-15,-8-8 2 0,10 12 4 0,-1-7-4 16,2 2 4-16,-1-2-2 0,6 2 1 16,2-3-5-16,8 0 4 0,1 1-4 15,2-1 4-15,9-4-5 0,0 0 3 16,10 0 1-16,2-5-1 0,3-1-1 0,-4 0 2 15,15-1-1-15,-8 0 2 0,3-1 3 16,-10 0 4-16,-3 2-4 0,2-2 3 0,-10 2 1 16,4 0-1-16,-13 0-7 15,2 1-1-15,-5 4 1 0,-3-6-5 0,-2 6-1 16,-5-5-6-16,2 5-5 0,-6-3-3 16,2 4 0-16,-14 0-4 0,16-3-7 0,-16 3-8 15,0 0-8-15,12 7-7 0,-12-7-6 16,0 0-17-16,0 0-103 0,0 0 57 15</inkml:trace>
  <inkml:trace contextRef="#ctx0" brushRef="#br0" timeOffset="29224.14">3640 6180 4 0,'0'0'2'0,"-16"-5"-2"0,16 5 4 0,0 0-1 16,-12-4 4-16,12 4 4 0,0 0-7 15,-15-6 3-15,15 6-1 0,0 0 0 0,0 0-1 16,-13-2-2-16,13 2 4 0,0 0-5 16,0 0 2-16,0 0-1 0,0 0-1 15,0 0-1-15,0 0-1 0,0 0 2 0,0 0-1 16,0 0 1-16,0 0-2 0,0 0 3 15,0 0 1-15,0 0-2 0,0 0 0 16,0 0 3-16,0 0-3 0,0 0 2 16,51 2 5-16,-39-2-9 0,-12 0 0 0,30-2 1 15,-8 4-1-15,-6-2 3 0,2 0-5 16,4 0 5-16,0 0-5 0,5 3 4 0,4-6 0 16,-2 3-4-16,2 0 3 0,2 3-2 15,0-6 0-15,-1 3 0 0,6 3 0 16,-5-3-3-16,4 0 6 0,-3 0-2 15,-1 0 0-15,-1 0-1 0,0 3 0 0,-4-3-1 16,-5 0 2-16,2 0 0 0,-2 0 2 16,-2 0 3-16,-2 0 0 0,-3-3 1 15,0 3 0-15,2 0 2 0,-4 3 0 0,-14-3-1 16,22-3 2-16,-8 3-3 0,-14 0-1 16,18 0 1-16,-18 0 1 0,15 0-5 15,-15 0 0-15,0 0 3 0,21 0-3 0,-21 0-4 16,0 0 3-16,16 0-12 0,-16 0-3 15,0 0-8-15,8 3-32 0,-8-3 19 16</inkml:trace>
  <inkml:trace contextRef="#ctx0" brushRef="#br0" timeOffset="32866.11">8004 6268 128 0,'0'0'-11'16,"23"0"-1"-16</inkml:trace>
  <inkml:trace contextRef="#ctx0" brushRef="#br0" timeOffset="32902.8">8037 6268 86 0,'20'-3'-8'15,"-20"3"1"-15,14 0-2 0,-14 0-13 0,0 0 8 0</inkml:trace>
  <inkml:trace contextRef="#ctx0" brushRef="#br0" timeOffset="33996.97">10245 6379 57 0,'55'-4'5'16,"-4"2"5"-16,-9-2 2 0,-4 3 3 16,-1 1 1-16,-8-1 2 0,-2-5 5 0,0 6 0 15,-5 0-1-15,0 0-1 0,-6-2-1 16,0 2-3-16,-2-4-3 0,-14 4 1 0,23 0-4 15,-23 0-1-15,13-2 0 0,-13 2-5 16,0 0 1-16,0 0 0 0,0 0-1 16,0 0 0-16,0 0 0 0,-60 2-1 15,38-2 1-15,-1 4-1 0,-5-4-2 0,-4 2-2 16,-5-2-1-16,-3 0 2 0,-12 0 1 16,1 0-1-16,-4 0-2 0,-5 0 4 15,3 0-1-15,-3-2-3 0,-1 2-1 0,2-6 2 16,10 6 0-16,-1-2 1 0,2-1-2 15,14 0 1-15,-4 1 1 0,8 2 1 16,2-2 0-16,4 2-1 0,-2 0 2 0,8-2-1 16,-2 2 3-16,2 0-3 0,4-3 0 15,14 3 2-15,-23-1 1 0,23 1-3 16,-16-4 0-16,16 4 0 0,-12-3-1 0,12 3-1 16,0 0 1-16,0 0 2 0,0 0-3 15,0 0-1-15,0 0 6 0,0 0-4 16,0 0-4-16,0 0 1 0,0 0 1 0,0 0 2 15,0 0-1-15,0 0-7 0,0 0-4 16,0 0-8-16,0 0-9 0,0 0-11 0,0 0-66 16,0 0 36-16</inkml:trace>
  <inkml:trace contextRef="#ctx0" brushRef="#br0" timeOffset="34972.03">12117 6196 251 0</inkml:trace>
  <inkml:trace contextRef="#ctx0" brushRef="#br0" timeOffset="34999.05">12117 6196 207 0,'-5'-17'-20'0,"5"17"-1"0,0 0-36 16,0 0 19-16</inkml:trace>
  <inkml:trace contextRef="#ctx0" brushRef="#br0" timeOffset="35023.78">12112 6179 136 0</inkml:trace>
  <inkml:trace contextRef="#ctx0" brushRef="#br0" timeOffset="35342.15">12112 6179 113 0,'0'0'-9'0,"0"0"2"0,0 0 2 0,0 0 2 16,0 0 2-16,0 0 3 0,0 0-1 15,0 0 4-15,0 0 3 0,5-8-1 16,-5 8 0-16,12-3 0 0,-12 3-4 15,28 3-2-15,-8-3 3 0,3 0 0 0,10 0 1 16,5 0 1-16,10 2-3 0,1-2 3 16,7-2 2-16,1 2 0 0,10-3 2 0,-2 3 4 15,6-3-1-15,-4 1 2 0,1 0 0 16,-3-3-3-16,-2 2 4 0,-6 1-3 16,-2 2 1-16,-10-3 1 0,2-1 1 15,-10 3 1-15,-1-1-2 0,-5-2 0 0,-2 4-3 16,-5-1 0-16,-5 0-1 0,2 1-7 15,-5 0 4-15,0 0-4 0,-1 0-2 0,-2 1-4 16,-13-1 0-16,20 1 0 0,-20-1-2 16,12 4 0-16,-12-4 0 0,15 3-1 15,-15-3-1-15,8 7 3 16,-8-7 0-16,0 0-2 0,9 5-1 0,-9-5 1 0,0 0 0 16,1 9 2-16,-1-9-3 0,0 0-4 15,0 0-2-15,-12 15 0 0,12-15 0 16,-10 8-6-16,4-3-1 0,6-5-13 15,-14 7-52-15,7-2 28 0</inkml:trace>
  <inkml:trace contextRef="#ctx0" brushRef="#br0" timeOffset="44881.9">24707 5841 45 0,'0'-10'18'0,"0"10"-6"0,0 0 0 0,0 0-2 15,0-14 1-15,0 14 1 0,0 0-1 16,0 0-2-16,4-12-1 0,-4 12 0 15,0 0-1-15,0 0-1 0,0 0-3 0,0 0 0 16,1-9-3-16,-1 9 4 0,0 0-2 16,0 0 1-16,0 0-3 0,0 0 6 15,0 0-4-15,0 0-4 0,0 0 5 0,-9 40-3 16,9-28 2-16,-3-1 2 0,-1 3-1 16,-3 0-1-16,3 3 2 0,3 2-2 15,-3-2 1-15,-3-1-2 0,3 1 3 0,-2 3 0 16,2-4-4-16,2-1 2 0,-3 0 0 15,5-1 0-15,0 0 0 0,-4-1 1 16,4 0-6-16,4-2-1 0,-4 1-11 0,0-3-3 16,0 2-9-16,5-3-30 0,-3 4 19 15</inkml:trace>
  <inkml:trace contextRef="#ctx0" brushRef="#br0" timeOffset="45912.64">24711 6036 146 0,'0'0'-4'16,"0"0"1"-16,6-12 1 0,-6 12 0 0,0 0 3 15,10-8-1-15,-10 8 0 0,8-7-2 16,2 2 3-16,1 1-1 0,4 3 0 16,-3-5 0-16,9 6 1 0,6-1-2 0,1-4-1 15,9 3 4-15,7 1 1 0,5-3 1 16,5 3 8-16,12-3-9 16,5 2 2-16,1-3 1 0,4 4 3 31,3-3-1-31,6-3-2 0,-5 4 0 15,-3-2 3-15,-1 2-2 0,-1-3 4 0,-3 3-3 16,3-2 2-16,-5-1-3 0,-8 4 3 16,-4-4-5-16,-7 5-2 0,-3 1 5 0,0-3-5 15,-9 3 1-15,1 0-1 0,-8 0-3 16,4 0 4-16,-8 0-3 16,4 0 0-1,-10 0-2-15,-2 0 1 0,-1 3-4 0,2-3-1 16,-5 1 3-16,2-1-2 0,-2 4 1 15,-2-4 2-15,-6 2-2 0,-8-2 3 0,26 2-2 0,-17-2 3 16,-9 0-4-16,17 0 2 0,-9 3 3 0,-8-3 1 16,0 0-4-16,26 0 2 0,-21 3 1 0,-5-3-2 0,17 2-2 0,-17-2 0 31,16 3 1-31,-1 1-1 0,-7 1-3 0,8-2 0 16,1 2 3-16,7 3-1 0,0-2 0 15,-1-2-1-15,4 4-1 0,-3-3 5 16,1-2-3-1,-5 3-2-15,3-3 0 16,2 1 6-16,-8 0-5 16,-1 3 3-1,0-6 3-15,-2 3-2 0,-5-3 1 16,6-1-1-16,-15 0 2 0,18 3-1 0,-7 1-2 0,-11-4 1 0,15 1 0 16,-15-1 0-16,0 0-1 0,18 3 2 0,-18-3-2 0,0 0 1 0,15 0 3 0,-15 0 0 0,0 0-1 0,0 0 0 0,0 0 0 0,16-8-2 0,-16 8 5 15,3-8-4-15,-3 8-2 0,0 0 1 0,4-12-1 16,-4 12 1-16,-4-15 0 0,4 15-1 15,-7-12 4-15,7 12-2 0,-7-17-1 16,3 9 1-16,4 8-1 0,-6-15 1 16,2 7 1-16,4 8-1 0,-8-17 0 0,8 9-2 0,0 8 2 0,-8-15 1 15,8 15 3-15,-3-12-1 0,3 12 3 16,-5-12 0-16,5 12-1 0,0-13-1 16,0 13-1-16,0 0 2 0,-4-12-1 0,4 12-1 15,0 0-1-15,-4-13-1 0,4 13 2 16,0 0-1-16,0 0-2 0,0 0 0 15,-3-10 0-15,3 10-1 0,0 0-1 16,0 0-1-16,0 0 1 0,0 0-2 0,0 0 2 16,0 0-1-16,0 0 3 0,0 0-2 0,0 0 1 15,0 0 0-15,-7 43-2 0,7-28 4 16,-4-1-1 0,4 4-2-16,0 2 2 0,-4 0-1 0,3 4 4 15,-3-4-4 1,-1 4 0-16,5-4 2 0,-2 0-2 15,-2 0 2-15,2-3-2 0,2-2 4 0,-4-1-2 0,4 4-1 16,-4-9 1-16,4 4-2 0,-3-2 1 0,3-11 0 0,0 20 2 0,0-12 1 16,0-8-2-16,-4 17 0 0,4-17 3 15,0 12-3-15,0-12-5 0,-1 11-10 0,1-11-11 16,1 8-23-16,-1-8-42 0,0 0 31 16</inkml:trace>
  <inkml:trace contextRef="#ctx0" brushRef="#br0" timeOffset="55902.83">26656 6400 27 0,'0'0'30'0,"0"0"-9"0,9-4-2 15,-9 4-2-15,0 0-3 0,0 0 0 16,0 0-6-16,11-5 2 0,-11 5 1 16,0 0-2-16,0 0-3 0,0 0-2 0,0 0 3 15,0 0-4-15,-15-23 1 0,15 23 0 16,-8-9-2-16,8 9 1 0,-10-8-1 15,10 8 0-15,-10-8 1 0,10 8-2 0,-14-2 1 16,14 2-1-16,-18 0-1 0,18 0-2 16,0 0 3-16,-22 12-2 0,12-4 3 15,0-1 2-15,-2 8-1 0,1-1 0 0,-1 5 8 16,-3 1-7-16,-2 3 0 0,1 2 0 16,-5 2 1-16,5 1 0 0,0 1 3 15,-3-2-4-15,-2 2 3 0,1-2-1 16,1 1-1-16,-2-2 2 0,1-3-3 0,1 2 2 15,2-3-3-15,1-1 1 0,-3-4 3 16,7-2-2-16,-1 0-5 0,-2-1 0 0,6 0-4 16,-2-5-4-16,3 3-1 15,0-4-9-15,-1 1-6 0,-1-7-8 0,10-2-49 16,-17 2 27-16</inkml:trace>
  <inkml:trace contextRef="#ctx0" brushRef="#br0" timeOffset="56164.98">26340 6568 194 0</inkml:trace>
  <inkml:trace contextRef="#ctx0" brushRef="#br0" timeOffset="56210.35">26455 6600 164 0,'48'13'-13'0,"-10"-2"-1"15,-2-4 2-15,-2 3 2 0,-8-3 3 0,-2 1-2 16,2-3-2-16,-4 1-19 0,-6-2 10 15</inkml:trace>
  <inkml:trace contextRef="#ctx0" brushRef="#br0" timeOffset="72911.77">4707 9743 34 0,'0'0'8'15,"0"0"3"-15,0 0 0 0,0 0-3 0,0 0-5 16,0 0 3-16,-11 6-2 0,11-6 3 0,0 0 0 16,0 0 6-16,0 0-2 0,0 0-1 15,0 0 0-15,0 0 4 0,0 0-4 16,0 0 2-16,0 0-5 0,0 0 4 15,0 0 0-15,0 0-2 0,28 4 2 0,-15-4-2 16,1 0-1-16,6 3-3 0,1-3 1 16,-2 0 1-16,11 1-2 0,-3-1-2 15,2 0 2-15,5 0 2 0,3 0-2 16,-1 3 4-16,4-3-2 0,-3 0 1 0,6 4-5 16,2-4 6-16,3 1-5 0,0-1 2 15,-2 3-3-15,3-3 3 0,0 3-3 16,6 1 1-16,-2-4 1 0,1 1-2 0,2-1 5 15,2 0-5-15,-3 0 0 0,4-1-5 16,-7 1 2-16,5 0 3 0,-4 0-1 0,-3-4 4 16,-4 4-3-16,1 0 0 0,-2-3 1 15,-7 3-1-15,-1-3 2 0,-4 3 2 16,-2-1 2-16,-2 1-2 0,-2-4 1 0,-6 4 1 16,-2-3-4-16,1 3 2 0,-4 0 0 15,1-1 3-15,-1 1-2 0,-1 0-2 16,-15 0 1-16,23 0-2 0,-23 0-2 15,17-3 4-15,-17 3-4 0,16 0 0 0,-16 0-1 16,16 0 2-16,-16 0-3 0,11-2 3 16,-11 2-2-16,0 0-1 0,17 0-10 15,-17 0 0-15,0 0-6 0,0 0-7 0,16 0-14 16,-16 0-19-16,0 0-74 0,0 0 44 16</inkml:trace>
  <inkml:trace contextRef="#ctx0" brushRef="#br0" timeOffset="82576.45">6121 9615 2 0,'0'0'11'0,"-10"-7"-3"0,10 7 4 15,-11-7-4-15,11 7 2 0,-5-8-2 0,5 8-1 16,-11-10-2-16,11 10 1 0,-11-7 1 15,11 7-1-15,0 0 0 0,-8-8-1 16,8 8 0-16,0 0 0 0,-10-7-1 0,10 7 0 16,0 0 1-16,0 0 0 0,-11-5 1 15,11 5 0-15,0 0-1 0,0 0 2 16,0 0-4-16,0 0 6 0,0 0-1 0,0 0 1 16,0 0-2-16,0 0 2 0,-5-11 3 15,5 11-2-15,0 0 0 0,0 0-3 16,0 0 4-16,0 0-1 0,0 0-2 15,0 0-1-15,0 0-5 0,0 0 3 0,0 0-1 16,0 0 0-16,0 0-1 0,0 0 1 16,0 0-2-16,22-6 2 0,-22 6-1 0,20 0-3 15,-6 0 1-15,-14 0-1 0,22 1 1 16,-8-1-1-16,-1 0-1 0,-13 0 2 16,20 0 1-16,-7 0-2 0,-13 0 0 15,16 3-1-15,-16-3 2 0,16-3 1 0,-16 3-2 16,15 3 1-16,-15-3-3 0,0 0 3 15,17-3-2-15,-17 3 0 0,0 0 1 0,0 0 2 16,16 0-2-16,-16 0 0 0,0 0 0 16,0 0 0-16,0 0 0 0,0 0 0 15,0 0-1-15,0 0 2 0,0 0 2 0,0 0-2 16,0 0-2-16,0 0 1 0,0 0 0 16,-48 3-1-16,48-3 0 0,-16 0 0 15,16 0 1-15,-16 0-2 0,16 0 2 16,0 0 1-16,-18 0 2 0,18 0-2 0,0 0-1 15,0 0 6-15,-18-3-4 0,18 3-2 16,0 0 5-16,0 0-4 0,0 0-2 0,0 0 1 16,0 0 3-16,0 0-2 0,0 0-3 15,0 0 3-15,0 0-2 0,0 0 1 16,0 0-1-16,0 0 1 0,0 0-1 16,46-1-2-16,-46 1-1 0,0 0-5 0,14 1-5 15,-14-1-3-15,0 0-5 0,12 0-9 16,-12 0-46-16,0 0 26 0</inkml:trace>
  <inkml:trace contextRef="#ctx0" brushRef="#br0" timeOffset="92524.9">12500 11889 44 0,'-12'-6'28'0,"12"6"-2"0,0 0 11 16,-21-2-19-16,21 2 1 0,-11-5 2 16,11 5 1-16,0 0-2 0,-12-3 3 0,12 3-2 15,0 0 2-15,-11-5 1 0,11 5 4 16,0 0-1-16,0 0-6 0,0 0 1 0,0 0-6 16,0 0 1-16,0 0-2 0,23-12-1 15,-8 9-3-15,2 1-2 0,3 2 4 16,-1-3-6-16,11 2 6 0,4-3 0 15,3 1-2-15,8 3 1 0,3-1 1 0,2-2 1 16,3 0-1-16,2 3 0 0,10 0 2 16,2 0 2-16,3 0-2 0,0 0 4 15,3 3 0-15,-4 0-2 0,-2-2-4 0,4 2 3 16,-14 1 7-16,-1-3-9 0,-3-1 0 16,2 3 1-16,-10-1-3 0,2 4 4 15,-3-5-1-15,-7 3-4 0,-3-4-4 0,-2 1 1 16,0 5 3-16,-6-6-4 0,-6 2-3 15,2-2 0-15,-2 3 2 0,-2-3-2 16,1 3-4-16,-6-3-9 0,5 2-4 16,-5-2-6-16,2 2-8 0,-6 0-13 0,10 2-12 15,-6 0-21-15,3 0-25 0,-4 0-106 16,7 2 69-16</inkml:trace>
  <inkml:trace contextRef="#ctx0" brushRef="#br0" timeOffset="94463.5">4117 12103 492 0,'0'0'-40'0,"0"0"5"0,0 0 2 0,14 0 6 16,-14 0 3-16,0 0 3 0,0 0 6 16,14-2-1-16,-14 2 5 0,0 0 1 15,0 0 1-15,12-4 6 0,-12 4-1 0,0 0-2 16,16-1 3-16,-16 1 3 0,18 0 0 15,-18 0 0-15,20-3 4 0,-20 3-1 16,26-2 2-16,-12 0-3 0,6 2 4 16,1 0 1-16,2 0-3 0,3 0 3 0,4 0 3 15,6 0 0-15,-3 0 3 0,4 0-3 16,3 0 4-16,3 2-5 0,-2 0 5 0,3 1-1 16,2-3 3-16,0 5-1 15,1-3-2-15,0 2 3 0,-2-3-3 0,-1 2 0 16,-1 1-1-16,-2 0 1 0,-5-2-2 15,-1-2 0-15,1 4 0 0,-4-1-3 0,4-3 5 16,-3 4-3-16,-5-3-7 0,3 2 2 16,-2 0 1-16,2-3 0 0,-9 1 0 15,2 3-1-15,0-4-4 0,-5 3 3 0,-3-3-5 16,5 1 3-16,-9 2 2 0,3-3-7 16,2 2 7-16,-7 1-3 0,-10-3-1 15,22 0-3-15,-11 0-6 0,0 3-8 0,-11-3-8 16,0 0-11-16,16 0-23 0,-16 0-89 15,0 0 50-15</inkml:trace>
  <inkml:trace contextRef="#ctx0" brushRef="#br0" timeOffset="112981.1">4500 9507 42 0,'0'0'15'16,"-11"-6"-4"-16,11 6 5 0,0 0-7 15,0 0 1-15,0 0-3 0,0 0 2 0,0 0-1 16,0 0 2-16,-8-5-3 0,8 5 4 16,0 0-1-16,0 0-2 0,0 0-1 15,0 0-1-15,0 0-1 0,0 0 1 0,0 0-1 16,0 0-1-16,0 0-2 0,0 0 2 15,0 0-3-15,0 0 1 0,0 0-2 16,0 0 2-16,0 0-2 0,0 0 1 16,0 0 0-16,0 0-1 0,0 0-1 0,0 0 2 15,0 0-1-15,0 0 2 0,0 0-1 16,0 0 1-16,0 0-2 0,14 28 2 16,-14-28-3-16,4 9 0 0,-4-9 2 0,5 10 4 15,-2-4-5-15,-3-6 3 0,4 12-5 16,0-8 4-16,-4-4-2 0,6 11 2 15,0-4-1-15,-6-7-1 0,6 10-1 0,-6-10 1 16,4 8 2-16,3-2-4 0,-7-6 4 16,0 0-2-16,5 8 2 0,-5-8 3 15,4 9-6-15,-4-9 0 0,11 4 0 0,-11-4-1 16,13 5 2-16,-13-5 3 0,14 3-3 16,-14-3-1-16,17 0 1 0,-6 3-2 15,-11-3 5-15,18-3-2 0,-18 3-2 0,24-3 2 16,-6 3 0-16,-6-1-1 0,4-3-2 15,1 1 2-15,3 2-2 0,1-3 0 16,-2 3 0-16,1-3 2 0,3 2-1 0,2-3-1 16,-1 4 2-16,1-3 0 0,2 2-1 15,2-3-1-15,-2 2 2 0,4 1-1 16,-2-4-1-16,4 4 2 0,1 0 0 0,2 0 1 16,-3-2-1-16,4 0-2 0,7-2-1 15,-1 5 1-15,1-2-4 0,1-1 3 16,-2 3-3-16,5-2 4 0,0 1-4 0,1 2 3 15,-3 0-4-15,-2 0 3 0,2-2 3 16,-8 2-3-16,2 0-1 0,-7 0 3 16,-1 0-2-16,0 0 1 0,-5 0-1 15,-5 0 2-15,-2 0-4 0,-1 0 3 0,-2 0-1 16,-1 0 1-16,0 0-3 0,-1 0 2 16,-15 0 2-16,27 0-1 0,-17 0 1 15,-10 0 0-15,18 2 0 0,-18-2-1 0,16-2 3 16,-16 2 0-16,0 0 0 0,18 0-2 15,-18 0-2-15,0 0-6 0,16 0-10 16,-16 0-9-16,0 0 10 0</inkml:trace>
  <inkml:trace contextRef="#ctx0" brushRef="#br0" timeOffset="128411.89">15944 6125 79 0,'0'0'7'0,"0"0"0"16,0 0-1-16,0 0 4 0,0 0-1 0,0 0 2 15,0 0-2-15,0 0 0 0,0 0-2 16,0 0-2-16,0 0-1 0,0 0 1 16,0 0 0-16,0 0-2 0,0 0-4 15,0 0 5-15,0 0 1 0,0 0-3 0,0 0 2 16,-19 0 2-16,19 0-4 0,-4 11 3 15,4-11-4-15,-4 12 3 0,-2-4-1 16,6-8 1-16,-11 12 0 0,10-5-1 0,-3 3 1 16,0-2-1-16,-3 4 2 0,0-1 2 15,6-2-4-15,-3 2 3 0,0 1-2 16,-1 1 1-16,5-1 2 0,0 0-2 0,-6 0-1 16,6 2-1-16,-2 0 0 0,2 0 0 15,0-2-1-15,0-2 0 0,0 4 3 0,0-1-3 16,0-1-3-16,2 1 4 0,-4-2-3 15,4 1 4-15,-2-12-1 0,-2 17-3 16,4-9 3-16,-2-8-3 0,-2 14-2 16,4-5 6-16,-2-9-2 0,0 9 1 0,0-9 0 15,6 10 0-15,-6-10-1 0,0 8 2 16,0-8 0-16,0 0 1 0,0 0-2 16,9 9-2-16,-9-9 1 0,8 5 0 0,-8-5 1 15,0 0-4-15,20 3 2 0,-9-3 5 16,-11 0-7-16,29-3 3 0,-14 3-1 15,5-2 0-15,2 2 1 0,1 0-3 16,8-3 2-16,1 3-2 0,-2 0 1 0,8 0-1 16,0 0 1-16,0 0 0 0,11-3 1 15,-5 3-1-15,8 0 1 0,-3 0-1 0,5 0 1 16,-4 0-2-16,4 0 2 0,-2 0 0 16,8 3 2-16,-7-3 1 0,-4 3-2 15,5-3 3-15,0 2-3 0,-4-2 0 0,-1 3 0 16,-1-3 2-16,1 3-3 0,1-3 3 15,-9 4-2-15,4-3 0 0,-5 2 1 16,-5-3-1-16,2 2-1 0,-2 0-1 0,-3 0-1 16,-4 1-1-16,4 0 4 0,-1-1-3 15,-1 4 2-15,-3-4-1 0,-4 0 3 0,-1 2 1 16,6-3-4-16,-5 2 0 0,4-1 2 16,-9 0-4-16,2 2 4 0,-1-3-1 15,0 3 2-15,-1-3-1 0,-2 1 0 16,7 3-2-16,-8-5-2 0,6 1 2 0,-2-1 2 15,-5 2-4-15,5-2 4 0,-3 0-4 16,-1 4 3-16,-3-4-2 0,6 0 1 16,-6 1 0-16,7-1-2 0,-8 0 3 0,6 3-3 15,-8-3 3-15,9 0 0 0,-4 0 0 16,-2 0-2-16,3 2 2 0,-3-2-5 16,3 0 2-16,-7 4 2 0,-8-4 2 0,26 0-2 15,-15 0-1-15,-11 0 0 0,20 0 1 16,-9 0 2-16,-11 0 0 0,21 0 1 15,-21 0 2-15,15 0 1 0,-15 0 2 0,13-4-1 16,-13 4 0-16,0 0 0 0,17 0 3 16,-17 0-4-16,0 0 2 0,15-2-5 15,-15 2 1-15,0 0 1 0,12-3-2 0,-12 3 1 16,11-5-1-16,-11 5-3 0,0 0 1 16,12-3-1-16,-12 3 0 0,10-7-2 15,-10 7 3-15,12-10 1 0,-8 6 1 0,4-4-2 16,-8 8 3-16,11-15-9 0,-7 6 8 15,4-2-2-15,-5 0-1 0,5-1 0 16,-4 0-2-16,0-1 2 0,-4 1 0 0,9 0-2 16,-8-1 4-16,3 1-5 0,0-3 1 15,0 2 3-15,-4 3-1 0,6-3-1 16,-2 2 4-16,-4 3-3 16,4-2-3-16,-4 10 2 0,1-20 0 0,-1 9-1 0,4 4 4 15,-4 7-2-15,0-13 0 0,0 13 2 16,4-12-2-16,-4 12 0 0,5-13 0 15,-5 13-1-15,0 0 6 0,0-12-6 0,0 12 1 16,0 0 2-16,0 0 0 0,4-12-4 16,-4 12 0-16,0 0-5 0,0 0-2 15,0 0-5-15,0 0-8 0,4-14-6 0,-4 14-9 16,0 0-6-16,0 0-74 0,0 0 39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43:11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24525 5895 22 0,'0'12'2'0,"-4"0"9"16,4 4 4-16,0 2 0 0,-1 4-1 0,1 5 0 31,-4 6-3-31,-3 3 0 0,3 4 0 0,-3 6 2 0,2 3 0 0,-2-2-1 16,-7 6 2-16,3-2 1 0,-1 10-1 15,-4-1 7-15,-1 3 3 0,1 2-4 0,-2 2-2 16,4-1 0-16,2 5-2 0,-4 0 4 16,1-1-6-16,3 0 2 0,-3-2 0 15,5 2-2-15,-2 4-1 0,1-6-4 0,0 1 4 16,1-4 0-16,2 1-1 0,0-13 5 16,1 0-10-16,2-2 2 0,-6-4-4 0,0 1-1 15,6-11 6-15,-2 0-8 0,1-1 5 16,-2-4 0-16,1-1-4 0,3-4-1 15,3-3 0-15,-6 0 0 0,3-4 9 16,0 2-11-16,1-2 1 0,3-5 3 0,-4 2-2 16,4-2 0-16,-1 1 0 0,1-4 3 15,0 1-5-15,0-1 2 0,-4-2 4 0,4-10-5 16,-4 17 1-16,4-17 0 0,0 19 1 16,0-19 3-16,0 12 5 0,0-12 4 15,-3 6-1-15,3-6 3 0,0 0-5 16,0 0 1-16,0 0-4 0,0 0 0 0,0 0 0 15,0 0-6-15,0 0 2 0,-16-29 1 16,11 16-1-16,1 1-1 0,3-2-3 16,-6-2 4-16,-1-1-5 0,5-4 2 0,-6 3 3 15,5 0-3-15,-7-4 0 0,5 2 2 16,4 2-5-16,-8-1 1 0,6 2-1 16,-3-1 1-16,0 4 2 0,3 0-4 0,3 2 2 15,-3 2 1-15,-3-1-2 0,3 0-1 16,4 11 2-16,-4-14-2 0,2 4-1 15,2 10 1-15,-6-12-7 0,6 12 7 16,-4-9-2-16,4 9-4 0,0 0 4 0,0 0-2 16,0 0 4-16,-13 21-3 0,9-10 1 15,0 4 2-15,4 2 2 0,0 2-3 16,0 1 3-16,-1 2-1 0,1 2-1 0,0-1 4 16,1 2-2-16,-1-1-1 0,4 0 3 15,3-2-3-15,-3-1 2 0,-3-1 3 16,4-1 5-16,1-3 1 0,-2-2 3 15,2 1 0-15,5-2 6 0,-6-2 5 0,6-4-3 16,0-1 2-16,1 0-1 0,-2-4-4 16,6-4-3-16,2 0 0 0,-4-3-1 0,2-3 0 15,3 0-1-15,-3-1-5 0,3-2 3 16,-2 2-7-16,-1-2 18 0,1 2-23 16,-7 1-5-16,3-2-3 0,-4 6-13 15,2-4-12-15,0 3-19 0,-3 0-20 0,0-1-25 16,-8 6-133-16,13-8 78 0</inkml:trace>
  <inkml:trace contextRef="#ctx0" brushRef="#br0" timeOffset="1088.45">23562 8635 559 0,'-6'16'-53'0,"-2"-2"10"0,0 2 6 0,0-2 4 16,-3 1 2-16,4-2 4 0,2-1 6 15,-2 4 2-15,1-4 1 0,-2-2 7 0,1 0 2 16,6-2 7-16,1-8 9 0,-11 14 5 16,7-9 0-16,4-5-3 0,0 0-1 15,-7 8 1-15,7-8-2 0,0 0 2 0,0 0-3 16,0 0 0-16,14-35-3 0,-6 19 2 16,0 2-2-16,6-4 1 0,-3 1-2 0,1 0 0 15,3-3-1-15,1 2 1 0,-3 1 1 16,3-2-1-16,0 5 1 0,5-4 5 15,-5 6-2-15,-2-1 1 0,2 2-4 16,2-2 3-16,-6 2-3 0,-1 3 4 0,1 2-5 16,-1 0 0-16,3 4-1 0,-14 2-1 15,23 0 0-15,-12 5 4 0,-6 3-2 16,2 1 0-16,-1 3 0 0,-2 4 0 0,0-1 3 16,-2 5-5-16,-2 0 1 0,0-3 3 15,0 7-4-15,-6-2-2 0,2-2 2 16,2 0-3-16,2-3 1 0,-8-2 0 0,8-2 0 15,-3 2 0-15,3-3 1 0,-4-2 0 16,4-10 1-16,0 15 0 0,0-15 1 16,7 8 0-16,-7-8 1 0,0 0-2 15,0 0-2-15,30-17 2 0,-18 6-3 0,7-2 2 16,-2-2 0-16,-1 4-1 0,2-2 2 16,0 1 0-16,-2-1 2 0,3 1 4 0,-3 1-3 15,-8 4-1-15,7-1-3 0,-2 2 5 16,-4 2-4-16,2 1-1 0,-11 3-1 15,23 7-1-15,-17-1 4 0,5 4 1 16,-3 2-2-16,-7 1 4 0,6 3-4 0,-7-3 3 16,4 3-5-16,-4 2-3 0,4-4 1 15,-8 1-6-15,4 2-5 0,-4-3-5 16,4 0-7-16,-3-2-4 0,-1 2-8 0,3-4-58 16,1-10 33-16</inkml:trace>
  <inkml:trace contextRef="#ctx0" brushRef="#br0" timeOffset="1916.45">24378 8821 240 0,'0'0'-12'15,"7"-11"3"-15,-3 4 3 0,-4 7 1 0,7-12-4 16,-7 12 6-16,-4-14-3 0,4 14 2 16,-3-18 4-16,-4 12-6 0,7 6 3 15,-9-11-1-15,0 7-1 0,9 4 1 0,-16-8 4 16,16 8-3-16,-16 4 3 0,16-4-4 16,-23 4 2-16,12 0 3 0,5 5-2 15,-5-1 1-15,6 0 0 0,-2 3 0 16,-1-2 4-16,5 2-4 0,-2 1 2 15,5-1-1-15,0-11 6 0,0 21 0 16,0-10-1-16,5-1 4 31,-2 0 2-31,5-2-4 0,3-2 1 0,-3 0 3 16,6-1 2-16,-2-2-4 0,6-3 3 0,-2-3-1 16,0 3 1-16,-2-5 4 15,4-1 1-15,-2 4 0 0,-4-5 2 16,2 6 0-16,-3-6 0 0,1 3-1 15,-12 4-3 1,17-7-6-16,-17 7 1 0,15-4 0 0,-15 4-5 16,0 0 1-16,0 0 0 0,0 18 0 0,-5-6 4 0,-1 6-3 15,-4 5 8-15,-1 6-1 0,0 3 1 16,-1 11-2-16,2 4 1 0,-2-1-2 16,1 8 5-16,-2-1-5 0,3 0-4 15,-4-1 2 1,4 0-1-1,-3-1-2-15,0-6-2 16,-1-1 3-16,0-8-2 0,2-4 0 16,0-4 4-16,-7-4-2 0,2-5 4 15,-1-7-6-15,-7-5-5 0,6-5 0 16,-2-4-2-16,-2-2 0 16,3-4 3-16,-1-2-1 15,2-6-2 1,3 4-1-16,6-5 4 0,4 0-2 15,2-1 0-15,4 1 5 0,6-3 0 16,8 1 4-16,9 1-1 0,4-4 4 16,6 2 8-16,11 0-3 0,3 0 2 15,-2 3 1 1,3-2 1-16,-4 1 0 0,-9 4-6 31,2 1-9-15,-6 1-19-16,-9-1-20 15,0-3-30-15,-14 4-30 0,-8 0-165 0,-3-3 224 16</inkml:trace>
  <inkml:trace contextRef="#ctx0" brushRef="#br0" timeOffset="3814.85">24418 5935 615 0,'0'0'-57'0,"0"0"5"0,-10 26 7 0,3-20 8 15,6 5 3-15,-10-2 8 0,4 1 5 16,-1 4 3-16,-4 1 4 0,-2 1-2 16,2 3 7-16,-3-2 4 0,-2 6 0 15,-2-2 4-15,-5 3 2 0,1 5-4 0,-3-2 3 16,-1 8 4-16,-2-7 0 0,-5 4-1 16,1 1-4-16,-2 0 6 0,2-1-1 0,0 3-2 15,-1 0-1-15,2-3 3 0,-5 1-1 16,-7 4 0-16,9-3 0 0,5-2-1 15,-8 0 0-15,5 1-1 0,4 2 3 16,-2-3 1-16,-2 1-1 0,-1 2-1 0,8-3 1 16,-5 4 0-16,6-4-3 0,-6-2 3 15,8 2 0-15,1-4-1 0,-4-4 0 0,4 6-1 16,-1-10-1-16,3 4 0 16,-1-4 1-16,5-3-2 0,-2-2 1 0,2-3 1 15,6 0 1-15,-2 0 2 0,1-2 5 16,0-2 2-16,-1-2-2 0,4-1-3 0,8-5 2 15,-18 0 0-15,18 0-2 0,0 0-1 16,-22-11-2-16,18 3 3 0,-1-1-3 16,2-4 0-16,3 13 1 0,-4-27 1 15,8 12-4-15,-4 2 3 0,0-2 0 0,7-2-1 16,-6 2-3-16,9-2 4 0,-5-2-3 16,2 6 1-16,3-6 5 0,0 5-6 0,-4-1 2 15,1 2-2-15,2-2-2 0,2 3 4 16,-4 0-3-16,-2 1 3 0,6 2 5 15,-5-2-5-15,2 2 1 0,-5 1-2 16,5 0 1-16,-7-1-2 0,-1 9-2 0,7-14 4 16,1 10-2-16,-8 4 1 0,7-10-4 15,-7 10 5-15,10-10-6 0,-10 10 1 16,6-8 1-16,-6 8 1 0,0 0-4 16,0 0 5-16,0 0-3 0,0 0 0 0,0 0 1 15,17 18 0-15,-17-8 1 0,4-2 1 16,-4 6-2-16,-4 2 3 0,4 2-2 15,-4 1-1-15,4 1 1 0,-3 3 4 0,-1-2-5 16,2 2 3-16,-2-1-3 0,4 1-1 16,-4-6 9-16,4 1-7 0,0-2 8 15,0-4-9-15,-2 2 1 0,2-2 3 0,2 2-2 16,6-6 1-16,-6-2 0 0,9 2-2 16,1-2-2-16,3-6 5 0,5 0-6 0,2-4 1 15,1 1 4-15,5-6-4 0,4 1 2 16,1-10-2-16,1 6 3 0,-4-2-5 15,4-1 3-15,-4 2 3 0,-4 2-7 16,-1-2 2-16,-2 2-10 0,-1-1 1 0,-2 5-8 16,-2-3-9-16,-2 2-9 0,-2 0-6 15,-2 4-16-15,-1-2-74 0,0-2 45 0</inkml:trace>
  <inkml:trace contextRef="#ctx0" brushRef="#br0" timeOffset="4821.09">24382 6111 318 0,'0'0'-29'0,"0"0"5"0,0 0 4 0,0 0 2 16,0 0 1-16,0 0 6 0,30 16 0 0,-20-10 6 15,6 0-1-15,7 6 2 0,2-6 0 16,5 7 1-16,2 0 5 0,5-1-3 15,3 0 4-15,9 6 0 0,3 0 0 16,-1 0-4-16,8-1 3 0,6 6 2 0,2-1-3 16,1-2 2-16,-2 2 0 0,0-2 4 15,0 1-3-15,-6-4 3 0,8 5-3 0,-12-6 0 16,0 1 2-16,-2-1-2 0,-5-3 0 16,3 2 1-16,-12-2-4 0,-3-1 2 15,-2-1 0-15,-8-4-1 0,-1 5-2 0,0-7 2 16,-8 0-2-16,2 3 2 0,-2-2-1 15,-6-1 1-15,2-4-4 0,-2 5 4 16,-1-5-1-16,-11-1 1 0,15 5 0 16,-15-5 1-16,12 3 1 0,-12-3-1 0,0 0-5 15,0 0 4-15,0 0 0 0,0 0 1 16,0 0-3-16,0 0-2 0,0 0 2 16,0 0 3-16,0 0-2 0,-16-33 1 0,9 26 1 15,0-2-3-15,-1-1 0 0,2 0-2 16,0-2 0-16,-4-2 5 0,-1 1-4 15,6 1 2-15,-6-1 1 0,4 2-2 16,-2-2 2-16,2 3 0 0,1 0 1 0,-2 0-1 16,1 2 2-16,7 8 1 0,-9-13-3 15,2 6 0-15,7 7 0 0,-4-10-2 0,4 10 1 16,0 0 1-16,0 0-2 0,0 0 2 16,0 0-1-16,0 0-2 0,0 0 2 15,31 22 1-15,-21-14-2 0,-3 3 0 16,-2-2 2-16,-1 2-4 0,3 1 3 0,-7-1 2 15,0 2-3-15,0-5-2 16,-7 4 0-16,2-1 4 0,-6-1 1 0,-6 0-3 16,-3 0-1-16,-1-2-5 0,-3-4-4 0,-3 2-4 15,0-2-9-15,-5-3-7 0,4 2-49 16,0-2 27-16</inkml:trace>
  <inkml:trace contextRef="#ctx0" brushRef="#br0" timeOffset="5698.92">27349 7355 192 0,'0'0'-14'16,"0"0"2"-16,0 0 2 0,0 0 0 16,0 0 3-16,0 0 7 0,0 0-2 0,0 0 2 15,-33-9-1-15,33 9 4 0,-20 1 4 16,20-1 0-16,-23 8 1 0,8-4-3 0,3 4 3 16,-5-2 0-16,1 3 2 0,-9-1 1 15,6 3-1-15,-1-2 1 0,-1 4-1 16,-6-3 0-16,4 3 1 0,1-1-2 15,-5 0-4-15,0 0 4 0,-1 4-1 16,2 1 1-16,-1-2-1 0,4 2-1 0,1 5 0 16,2-6 1-16,-4 4-3 0,8 2 2 0,-4-2 2 15,6 2 0-15,0-4-5 16,4 4 3-16,-3-4-1 0,8 6-1 0,-3-5-3 16,5 1 5-16,-4 0-3 0,7 3 0 15,0-5 1-15,-4 1 0 0,8-2-1 16,-4 1 2-16,3 0-1 0,1 0-2 0,-1-4 1 15,5 8 0-15,-7-9 0 0,6 2-2 16,1 1 2-16,0-2 2 0,2 4-6 16,-2-6-5-16,0 1-3 0,2-1-4 0,-2-1-6 15,0-2-5-15,2 2-9 0,-4-2-9 16,4 2-64-16,-3-5 36 0</inkml:trace>
  <inkml:trace contextRef="#ctx0" brushRef="#br0" timeOffset="6094.45">27296 8270 248 0</inkml:trace>
  <inkml:trace contextRef="#ctx0" brushRef="#br0" timeOffset="6542.39">27262 8285 210 0,'-16'10'-12'0,"2"-3"3"0,-4 4 2 0,2 2-1 0,-1-4 2 0,1 3-2 0,-4 4 3 16,7-2 1-16,-3-1 2 0,1 2 1 15,3 1 1-15,1-2 2 0,1 2-1 16,-1 0 1-16,6 0 2 0,-2-1 0 16,3 0 1-16,3 2 5 0,1-1 2 0,1 1-3 15,3-2-3-15,0 2-1 0,3-2 2 16,-1 1 2-16,4-1 2 0,0-3-5 16,2 0-1-16,6-4 1 0,-2 2-1 0,-2-2 3 15,5-4-5-15,1-1 2 0,4 0-1 16,0-3 0-16,5-3-3 0,2-2 1 0,-4-3-2 15,2 1 0-15,2-6 1 0,2-1-3 16,-4-2 4-16,-2 2-2 0,0-5-1 16,-6 4 2-16,-5 1-2 0,0 0-3 15,-3-4 2-15,-3 3-2 0,0-1 3 16,-6 1-2-16,-1-2 1 0,-3 2 0 0,-3-1 1 16,-5 3-2-16,2-3 0 0,0 0-1 15,-4 1 1-15,-2 5-1 0,-3-4 4 16,3 2-3-16,-3 2 4 0,-2-1-3 0,-2 4 2 15,-1-1-2-15,-1 2 1 0,1 2-1 16,1 0 0-16,2 4-2 0,-3 0 3 0,4 0-3 16,-1 1 4-16,1 2-2 0,1 2 2 15,7 3 0-15,0-3 2 0,1 2-1 16,7-7 1-16,-6 13 3 0,6-13-1 16,6 20 0-16,5-13 0 0,-2 0 3 0,2-1-4 15,6 1 7-15,-1-2 1 0,0 1-2 16,2-5-2-16,-2 2 2 0,1 2 0 15,-5-2-5-15,7-3 1 0,-7 2 3 0,-12-2-14 16,22 3-16-16,-11-3-14 0,-11 0-55 16,15 0 31-16</inkml:trace>
  <inkml:trace contextRef="#ctx0" brushRef="#br0" timeOffset="9994.16">21380 7197 222 0,'0'0'-22'16,"-18"13"10"-16,10-4 1 0,-2-6 3 0,-2 8 3 15,1-3 3-15,-1-2-3 0,5 2 6 0,-2 0-2 16,-2-1 7-16,5 0-2 0,-5-3 5 16,11-4 5-16,-13 9 9 0,6-4-3 15,7-5 0-15,0 0-2 0,0 0 1 16,0 0-3-16,0 0-1 0,0 0-2 0,0 0-3 15,0 0 2-15,23-37-2 16,-13 25-4-16,6-5 0 0,-1 1-2 0,8-3 1 16,-2-2-2-16,2 1-1 0,3 0 1 0,1 2-2 15,2 0 1-15,-2 4-2 0,0 1 3 16,-5 2-2-16,4 3-1 0,-4 0-2 16,-2 3 1-16,-2 0 2 0,-2 5-4 0,0 0 4 15,-3 2 0-15,-5 4 0 0,4 4-1 16,-5-2-1-16,-3 4 2 0,-4 2 5 15,0 2-4-15,0 1-2 0,0-2 0 0,-4-1 0 16,-3 4 0-16,0-2 0 0,2-2-4 16,1 0 0-16,0-1-2 0,-3-2-2 15,3 2-1-15,2-6 7 0,-4 3-3 16,6-10 5-16,0 14-2 0,0-14 1 0,0 0 2 16,6 8 1-16,-6-8-6 0,0 0 3 15,0 0 2-15,26-15-6 0,-12 8-1 16,0-1 8-16,-2 0-6 0,3 3 4 0,1-4-3 15,1 3 3-15,-1 0-2 0,0-1-1 16,-2 3 1-16,0 3 0 0,5-3 0 16,-3 1 2-16,-1 3-3 0,-3 3 0 0,-2 1 3 15,5 0-3-15,-7 2-1 0,0 1 4 16,-1 2 0-16,-3 2-2 0,-3-2-1 16,-1 5-6-16,0-5-3 0,0 3 0 0,0 0-4 15,-1 0-6-15,1 3-3 0,-4-2-52 16,-3 0 26-16</inkml:trace>
  <inkml:trace contextRef="#ctx0" brushRef="#br0" timeOffset="10210.04">22289 7375 185 0,'-11'-10'-18'0,"-1"3"1"16,2 2 6-16,-5-1-4 0</inkml:trace>
  <inkml:trace contextRef="#ctx0" brushRef="#br0" timeOffset="10234.44">22206 7341 103 0,'-17'-6'-7'0,"17"6"-1"0,-27 3 0 15,13 0 0-15,2 2 0 0</inkml:trace>
  <inkml:trace contextRef="#ctx0" brushRef="#br0" timeOffset="10304.36">22105 7355 53 0,'-11'8'-3'0,"3"-1"1"15,4 1-2-15,-2 1 2 0,2-1 0 16,4-8 1-16,0 20-1 0,6-9-1 0,-2-2 0 16,7 2 0-16</inkml:trace>
  <inkml:trace contextRef="#ctx0" brushRef="#br0" timeOffset="10331.39">22125 7465 22 0,'17'10'-8'0</inkml:trace>
  <inkml:trace contextRef="#ctx0" brushRef="#br0" timeOffset="10346.57">22185 7487 15 0,'21'3'-6'0</inkml:trace>
  <inkml:trace contextRef="#ctx0" brushRef="#br0" timeOffset="10535.76">22252 7490 18 0,'20'-3'2'16,"-3"1"5"-16,-1-2-1 0,-1-2 5 15,-1-2 3-15,-3 6 4 0,4-4-3 0,-6 1 4 16,0 2-7-16,-9 3 3 0,10-5-5 15,-10 5 0-15,0 0-3 0,0 0 5 16,0 0 1-16,-16 24 2 0,5-9-2 0,0 2 3 16,-1 8-3-16,-6 2 0 0,7 4-2 15,-8 3 1-15,3-2-1 0,-2 2 1 16,-2 4-3-16,-2-8 2 0,6-2-2 0,-1 0-1 16,-2-4 0-16,3-2-1 0,-2-4 0 15,3-1 1-15,-4-6-1 0,1-2-1 16,2-6-3-16,-6-1-3 0,6-2-2 0,-5-5-5 15,1-3-8-15,3 0-4 0,-2-5-7 16,3 1-7-16,1-4-65 0,3-2 34 16</inkml:trace>
  <inkml:trace contextRef="#ctx0" brushRef="#br0" timeOffset="10858.87">22598 7723 235 0,'-20'18'-24'0</inkml:trace>
  <inkml:trace contextRef="#ctx0" brushRef="#br0" timeOffset="10876.07">22552 7773 172 0</inkml:trace>
  <inkml:trace contextRef="#ctx0" brushRef="#br0" timeOffset="10909.87">22538 7801 145 0,'-5'12'-12'0,"1"-2"1"0,4 0 1 0,-4 3 0 15,8-4 3-15,-4-9-2 0,5 18 2 16,-1-10-2-16</inkml:trace>
  <inkml:trace contextRef="#ctx0" brushRef="#br0" timeOffset="10929.68">22566 7894 55 0,'16'4'-19'0,"-4"-1"6"0</inkml:trace>
  <inkml:trace contextRef="#ctx0" brushRef="#br0" timeOffset="11244.12">22842 7830 48 0,'14'-7'0'0,"-5"3"4"15,2-2-1-15,-11 6 3 0,12-8-2 0,-12 8 1 16,14-8-3-16,-14 8 1 0,0 0-1 15,0 0-3-15,0 0 4 0,0 0-4 0,0 0 2 16,0 0 1-16,0 0 1 0,0 0-3 16,-50 18 0-16,40-10-1 0,-4 4 2 15,8 0 1-15,-4 0-1 0,-1 2 0 16,6 3-1-16,1-2 0 0,1-1-1 0,3 0 2 16,0 0 2-16,3-2-1 0,5 6 0 15,-7-8-2-15,10 1 2 0,-1-4 0 0,1 1 3 16,1 0 1-16,4-6-1 0,1 1 0 15,-1-3 0-15,6-5 2 0,-2-1-1 16,-2-4 0-16,4 0-2 0,-2-2 1 16,-4-6 0-16,-3 0-2 0,2-2 1 0,-3 2-3 15,-6-1-1-15,2-1 3 0,-6 1-6 16,-2 3 0-16,0 0 0 0,-6-1 0 0,-4 2-3 16,-1 1 1-16,-1 0-1 0,1 6 0 15,-1 0-5-15,-2 3-2 0,2 0-25 16,12 5 13-16</inkml:trace>
  <inkml:trace contextRef="#ctx0" brushRef="#br0" timeOffset="11299.85">22962 7833 88 0</inkml:trace>
  <inkml:trace contextRef="#ctx0" brushRef="#br0" timeOffset="11540.75">23036 7881 79 0,'32'14'-2'0,"0"0"6"0,-4-8 0 16,4 2 4-16,-4-4 5 0,-2-1 3 16,6 0 2-16,-4-1 0 0,4-2 2 15,-5 3 1-15,-3-6 0 0,1 3 1 0,-2-2-2 16,-2-1 0-16,-3 0 2 15,-1 2-5-15,-2-2-3 0,-15 3-3 0,20-8 0 16,-14 6-4-16,-6 2-1 0,0 0 1 16,7-8-7-16,-7 8-4 0,0 0 4 0,0 0-3 15,0 0-1-15,0 0-1 0,0 0 4 16,-11 30 0-16,11-30 3 0,-6 23-2 16,2-12-1-16,1 1-2 0,-2 1 3 0,1-2-2 15,-7 3 0-15,4-3-3 0,-2 2 3 16,2-3 0-16,-7-4-2 0,2 5-1 15,-3-3-2-15,3-3-2 0,-5-1-3 0,1-1-5 16,1 1-6-16,-1-3-9 0,3-1-48 16,-3 0 27-16</inkml:trace>
  <inkml:trace contextRef="#ctx0" brushRef="#br0" timeOffset="11758.77">23802 7990 194 0,'0'0'-17'0,"0"0"-2"16</inkml:trace>
  <inkml:trace contextRef="#ctx0" brushRef="#br0" timeOffset="12159.14">23818 7987 134 0,'0'0'-10'0,"0"0"1"0,0 0 0 0,0 0 2 0,0 0 0 16,0 0 0-16,0 0 4 0,0 0-2 16,-30 34 5-16,22-28-3 0,-7 8 2 15,2-2 3-15,-3 0 0 0,0 4 3 16,-2-2-1-16,2 1-2 0,-2 1 2 0,2-1-4 16,2-3 1-16,4 4 1 0,0-4 2 15,4 1-1-15,-1-5 1 0,3 3-1 16,4-1 1-16,0-10-1 0,4 15 2 0,3-7 0 15,3-1 0-15,2-5-2 0,3 2 4 16,4-4-4-16,-1 0 1 0,1-4 3 16,4 0 2-16,-3-4 1 0,2-1 0 0,4-4 1 15,-8 1-4-15,2-3 2 0,2-6-1 16,-6 1-2-16,-3 1 0 0,2 0-1 16,-10-2 1-16,2 0-5 0,-3-1 2 0,-4 1-2 15,-4 0-2-15,-3-1 1 0,-4 4 6 16,-1-4-5-16,-2 5-1 0,-2 2 2 15,-2 2-6-15,-2 1 2 0,8 3 1 0,-5 5-1 16,2-3-1-16,15 7 0 0,-22 0 2 16,22 0 1-16,-20 8-1 0,20-8 0 15,-8 12 3-15,8-4-3 0,0-8 5 0,1 21-1 16,3-13 2-16,-1 3 4 0,7-2 3 16,0-1 1-16,0 0-1 0,1-1 2 15,0 0 0-15,-6-1-1 0,6-2-2 16,-1 3 1-16,-2-6-4 0,-8-1-1 0,16 7-1 15,-6-4-10-15,-10-3-10 0,9 8-16 16,-9-8-19-16,0 0-48 0,9 6 33 0</inkml:trace>
  <inkml:trace contextRef="#ctx0" brushRef="#br0" timeOffset="13592.17">25129 6969 240 0,'0'0'-13'0,"-7"9"3"0,7-9 4 15,0 0 13-15,0 0-3 0,0 0 0 0,0 0 1 16,0 0-1-16,-18 5 4 0,10-3-4 16,8-2-1-16,-20 8 2 0,5-3 2 15,3-1-2-15,-1 1 1 0,-2 3-4 16,-1-2 5-16,4 0-3 0,-3 2 2 15,3 0-3-15,2-4 1 0,-1 2 0 0,0-1-1 16,2 0 0-16,0 1-1 0,9-6 8 16,-19 2 3-16,14 4 1 0,5-6-1 0,0 0 1 15,0 0-3-15,0 0 2 0,0 0-2 16,-11-18-4-16,11 18 0 0,0 0-1 16,15-18 1-16,-5 7 0 0,0 2-3 0,3 1 0 15,-4 1 2-15,5-1 0 0,0-1 0 16,-2 3-1-16,3 0-3 0,-3-1 0 15,4 2 2-15,-1-1-3 0,2 5 1 0,-5-2-3 16,3 3 2-16,-15 0-1 0,24 0-2 16,-10 3 2-16,-3-2 2 0,0 5-3 15,-3-2 2-15,2-2 0 0,-4 8-3 16,-2-2 3-16,1 4 0 0,-4 0-3 0,-2 0 7 16,-4 1-7-16,1 2-1 0,-2 1-2 15,0-4 1-15,-5 1-1 0,2-2 3 0,2-1-5 16,-4 0 3-16,1 0 0 0,4-3 1 15,0 2 3-15,-1-1 1 0,2-2 1 16,5-6-1-16,0 0 1 0,0 0-3 16,0 0 4-16,0 0-3 0,0 0-1 0,0 0 0 15,16-24 0-15,-3 10 0 0,3 5 1 16,0-4-3-16,5 2 6 0,-1 0-3 0,3 5-2 16,-2-2 4-16,-5-2 1 0,2 6-4 15,0 0 1-15,-2-1 0 0,-1 5 2 16,-3 0-3-16,3 1-1 0,-5 5 1 0,-2 0 2 15,0 5-1-15,0 2-2 0,-2-2 3 16,-6 4 2-16,4-3-1 0,-8 2 1 16,4 2 1-16,-6-2-4 0,6 2 1 0,-1-3-2 15,-3 2-3-15,1-3-11 0,-1-4-7 16,-2 5-2-16,2-2-10 0,4 1-9 16,0-12-68-16,-2 16 38 0</inkml:trace>
  <inkml:trace contextRef="#ctx0" brushRef="#br0" timeOffset="14172.15">25636 7321 271 0,'10'-7'-20'0,"-4"3"10"16,-6 4 7-16,0 0 8 0,10-9 5 15,-10 9 5-15,7-11-1 0,-7 11-2 0,4-12 0 16,-4 12 4-16,0-13-5 0,0 13 0 16,-8-12-2-16,8 12-1 0,-9-12-3 0,1 4 1 15,-3 1 0-15,-1 2-2 0,1-2-1 16,-1 6 2-16,-2-3-1 0,14 4-2 16,-30 0 1-16,17 0-3 0,0 4 2 15,13-4 0-15,-27 9-2 0,16-4 5 16,2 3-6-16,2 3 2 0,-3-2 1 0,8 1 2 15,-2 2-2-15,4-12-1 0,4 18-1 16,2-8-1-16,0-1 2 0,1-1 1 16,2-1 0-16,2 2 0 0,1-5-1 0,3-4 2 15,2 4 2-15,-1-4-3 0,1-5 3 16,-1 2 1-16,0-2 2 0,2-1 0 0,-4 0 2 16,-2-2 9-16,3 0 0 0,-3 4 2 15,-1-2-1-15,-1 1-7 0,0 0 1 16,-10 5-5-16,9-2 2 0,-9 2 0 15,0 0-3-15,0 0 2 0,0 0-3 0,-28 26-1 16,20-13 1-16,-8 7-1 0,-1 3 5 16,-2 2 2-16,3 4-6 0,-3-2 2 0,-1 5-2 15,-4 3-2-15,4-2 2 0,4-6-4 16,-5 1 0-16,2-3-1 0,-1-4-2 16,3 1-2-16,1-8 0 0,-5 1 5 15,-2-4-4-15,3-7-1 0,1-4-3 0,-6 0-2 16,2-8-6-16,1 1 3 0,-4-4-5 15,9 1-5-15,-4-8-8 0,1 5-1 0,1-6-10 16,2-1-6-16,1 3-5 0,1 0-5 16,4-2-81-16,-1 6 46 0</inkml:trace>
  <inkml:trace contextRef="#ctx0" brushRef="#br0" timeOffset="15105.17">26012 7353 334 0,'0'0'-21'0,"0"0"9"0,0 0 6 16,6-7 1-16,-6 7 3 0,0 0-2 15,0 0 4-15,0 0-3 0,0 0 1 16,-18-17 2-16,18 17 0 0,-22-7 0 16,6 6 2-16,2 1-3 0,14 0 2 0,-30 1 1 15,14 3 3-15,-1-1-5 0,4 3 4 16,-5 1-4-16,6 4 6 0,2-5-7 16,-1 5 3-16,2 1-2 0,2 0 1 0,3-1 2 15,1 3-2-15,-1-6 3 0,4 3-3 16,4-3 2-16,-4-8 1 0,0 19-3 15,3-11 1-15,5-3 0 0,-8-5 0 0,12 4-1 16,-1-1 0-16,-11-3 0 0,21 0-1 16,-21 0 0-16,19 0 0 0,-19 0 0 15,20-3-1-15,-10 2 2 0,-10 1 2 0,16-6-1 16,-16 6-2-16,18-2 2 0,-18 2-1 16,12 0 0-16,-12 0-1 0,0 0 2 0,14-6-3 15,-14 6 0-15,0 0-1 0,12 0 0 16,-12 0-1-16,0 0 3 0,0 0 1 15,0 0-4-15,15 3 3 0,-15-3-5 16,0 0 6-16,7 5-2 0,-7-5-1 16,5 6 2-16,-5-6 5 0,0 0-6 0,0 0-1 15,4 13-1-15,-4-13 0 0,3 7 3 16,-3-7 1-16,0 9-2 0,0-9-1 0,4 13 4 16,-4-13 3-16,-4 12-2 0,4-12-1 15,-7 16-1-15,6-9 4 0,-3 0 1 16,-3 1-2-16,-4 0 3 0,1-2-2 15,0 0 1-15,-3 2 1 0,4-4-3 0,-9-2 3 16,4 4-5-16,-2-4 4 0,-3 2-4 16,3-2 6-16,-1-2-6 0,-3 0 2 0,2 2 3 15,2-2-5-15,0-2-2 0,16 2-1 16,-28-2-4-16,15-2-5 0,13 4-5 16,-24-5-5-16,15 2-8 0,2-3-6 15,-4 0-67-15,11 6 34 0</inkml:trace>
  <inkml:trace contextRef="#ctx0" brushRef="#br0" timeOffset="15441.37">26252 7439 244 0,'5'-4'-16'0,"-5"4"3"16,0 0 4-16,9-8 0 0,-9 8 2 15,0 0-1-15,0 0 1 0,0 0 5 0,0 0 2 16,0 0 1-16,0 0-1 0,-14 31 3 15,11-22 2-15,-5 2-3 0,1 1 0 16,-2 0-2-16,2 1 3 0,-3-2 0 0,4 1-3 16,-4-3-4-16,-1 2-5 0,4 0-5 15,2-2-9-15,-2-2-26 0,-1-2 17 16</inkml:trace>
  <inkml:trace contextRef="#ctx0" brushRef="#br0" timeOffset="15638.16">26388 7235 120 0,'4'-8'-10'0,"0"0"2"15,-4 8 2-15,6-14 1 0,-6 14 0 0,7-11 0 16,-3 2-3-16,-4 9-1 0,5-7-13 15,-5 7 7-15</inkml:trace>
  <inkml:trace contextRef="#ctx0" brushRef="#br0" timeOffset="16178.1">26278 7543 61 0,'-6'10'-1'0,"0"-4"5"0,-4 8-6 0,3-4 2 15,-2 2 2-15,-1-2 0 0,2 4-1 16,0-3-2-16,0 2 3 16,0-3 1-16,2 0-1 0,-5-2-1 0,10 4 0 0,-9-1 1 15,10-11-2-15,-8 11 9 0,4-3 1 16,4-8 2-16,-6 10 2 0,6-10-1 16,0 0-2-16,0 0-1 0,0 0-3 0,0 0 0 15,0 0 0-15,0 0-2 0,0 0-4 16,28-25 4-16,-19 14-3 0,4 1 1 15,3-2-2-15,-4 0 0 0,7 2 3 0,-6-3-1 16,7 4 1-16,-2-2 0 0,-6 3-1 16,4 4 3-16,-2-4-3 0,-2 3 0 15,3 3-2-15,2 0 3 0,-5 2-2 16,-12 0 1-16,23 4-1 0,-8 1 2 0,-5 0-3 16,-4 2-4-16,0 1 3 0,1 3 5 15,-3 1-5-15,0 1 3 0,-4-1 0 0,0 1 0 16,-4 6 0-16,0-4-2 0,-3 1-1 15,1-2 1-15,0 4-1 0,-3-6-3 16,4 4-2-16,2-3-4 0,-5-5-5 16,1 5-2-16,6-5-5 0,-3 2-44 0,-3-2 22 15</inkml:trace>
  <inkml:trace contextRef="#ctx0" brushRef="#br0" timeOffset="16812.95">26758 7646 157 0,'0'0'-14'0,"10"-11"8"0,-10 11-1 16,6-8 3-16,-6 8-2 0,8-6-1 15,-8 6 0-15,0 0 3 0,0 0-1 0,0 0-1 16,0 0 3-16,0 0 1 0,0 0 4 0,0 0-2 16,-37 14 0-16,24-8 5 0,-1 4-4 15,0-2 4-15,-2 4-1 0,4 2 1 16,-6-1 1-16,4 2 0 0,2-2-2 16,1 2 2-16,2 2 0 0,-2-2-3 0,4-1 3 15,2 0 2-15,0-2 1 0,3-2-3 16,2 2 1-16,0 0 0 0,2-1 1 15,7 0 0-15,-4-3-1 0,6-4-1 0,1 0 2 16,5 1-2-16,3-5-1 0,2 0 2 16,-4-3 1-16,9-3-5 0,0-2 1 15,6-2 1-15,-2-6 0 0,-2-1-1 16,2-3 0-16,-5 0 5 0,1-1-5 0,-4-2 0 16,-1 0 3-16,-4 1-3 0,-2 4 4 15,-2-2-7-15,-3 3 3 0,-3-3-6 16,0 1 3-16,-8 5-1 0,0-1 0 0,-8 0 3 15,7 3-3-15,-10-1 0 0,0 2 0 16,-1 5-1-16,-2-2-1 0,2 5 3 16,-6 2 3-16,18 1-6 0,-30 0 2 0,18 6 0 15,1 0 1-15,-4 3 0 0,7 2 0 16,0-1 1-16,2 2-1 0,-1 2 0 16,7-1 8-16,0-1-1 0,0 1 1 15,3-1-3-15,7 2 3 0,-2-2 5 0,0-2 4 16,3-3-3-16,4 2 6 0,-3-1-6 15,-2-1-1-15,0-3 6 0,3 0-1 0,-4-1-2 16,-9-3-6-16,18 4-1 0,-12-3-10 16,-6-1-15-16,14 5-15 0,-14-5-13 15,0 0-22-15,6 6-65 0,-6-6 44 16</inkml:trace>
  <inkml:trace contextRef="#ctx0" brushRef="#br0" timeOffset="17981.46">24476 6397 315 0,'0'0'-28'0,"0"0"9"16,0 0 4-16,0 0 5 0,0 0 2 15,0 0 3-15,0 0 1 0,0 0-1 0,0 0 1 16,0 0 0-16,0 0 1 0,0 0 1 16,0 0-1-16,0 0 4 0,0 0 3 0,0 0 1 15,0 0-1-15,-26 22 3 0,21-14 1 16,-6 0 2-16,11-8 0 0,-16 10-3 15,6-2 2-15,-2-3-2 0,1-2 3 16,-1 1 0-16,-3 0-1 0,15-4 0 0,-26 0-1 16,8 0-1-16,6 0 2 0,12 0 1 15,-26-8-2-15,11 5-2 0,-2-2 0 0,5-3 0 16,1 4-2-16,-1-7 0 0,1 4 3 16,2-2-2-16,-2 1 1 0,5-1 1 15,-5-1-1-15,6 1-2 0,-2 0 3 16,3-3 0-16,-3 2 0 0,7 10 0 0,-5-17 3 15,-3 10-3-15,8 7-1 0,-7-16 0 16,7 16-1-16,-2-12 2 0,2 12-4 16,-8-10 2-16,8 10-3 0,0 0 0 15,-7-10-4-15,7 10-1 0,0 0-1 0,-4-10-7 16,4 10-2-16,0 0-9 0,0 0-1 16,0 0-7-16,-1-10-8 0,1 10-2 0,0 0-67 15,0 0 36-15</inkml:trace>
  <inkml:trace contextRef="#ctx0" brushRef="#br0" timeOffset="19042.12">24037 6678 271 0,'0'0'-5'0,"0"0"5"0,0 0 0 0,0 0 6 0,0 0 6 16,0 0 3-16,0 0 3 0,0 0 3 15,0 0-1-15,0 0-4 0,0 0 4 16,0 0-1-16,0 0-2 0,-35-13 5 0,35 13-3 16,-14 2-1-16,14-2-2 0,-12 6-2 15,1-4 0-15,11-2-1 0,-16 8 1 16,5-4-2-16,5 3 1 0,-4-3-3 16,0 0 0-16,3 4 3 0,-4 1-5 0,6-2-2 15,5-7-2-15,-15 12 3 0,7-5 2 16,0 3-2-16,2-2-4 0,-1-1 3 0,3 1-2 15,-3-1 1-15,7-7-1 0,-5 17 2 16,1-12-5-16,1 7 3 0,3-12 0 16,0 14 0-16,0-14-3 0,-4 13 0 15,4-13 2-15,0 13-3 0,0-13 3 0,4 16-1 16,-1-10 0-16,-3-6 0 0,5 12-2 16,5-4 7-16,-5-3 2 0,6-1-4 0,-5 1 0 15,4 1-4-15,3-1-1 0,-4-4 2 16,2 2-2-16,0 0 1 0,-1-1-1 15,-10-2-1-15,19 0 5 0,-19 0-4 16,20-2 8-16,-9-1-7 0,-1-1-3 16,-10 4 4-16,19-7-2 0,-11 1-2 0,-3-1-1 15,6-1 3-15,-11 8-2 0,17-16 0 16,-11 12 1-16,0-7 1 0,-6 11-1 0,11-12-1 16,-7 3-1-16,-3 1 4 0,-1 8-3 15,11-12-1-15,-7 5 1 0,-4 7 2 16,0-17-4-16,0 17 0 0,3-12-3 0,-3 12 5 15,0-15-2-15,0 15 3 0,-3-12 1 16,3 12-4-16,-8-17-1 0,8 17 3 16,-7-13-1-16,7 13 4 0,-5-11-4 15,5 11 4-15,-7-12-6 0,7 12 5 0,-8-8-5 16,8 8 2-16,0 0 0 0,-6-12 2 16,6 12-2-16,-11-5 2 0,11 5 1 15,0 0 1-15,-8-4-4 0,8 4 1 0,0 0-4 16,0 0 2-16,-16-3 2 0,16 3 1 15,0 0-3-15,0 0 1 0,0 0 2 16,-25 3 0-16,25-3 1 0,0 0-2 0,-12 2 2 16,12-2-5-16,0 0 3 0,0 0 0 15,-11 7 0-15,11-7-3 0,0 0 8 16,-5 8-8-16,5-8 3 0,0 0 0 16,-7 8-1-16,7-8-1 0,0 0 4 0,-4 13-2 15,4-13 0-15,0 0 2 0,0 0 0 16,0 0-1-16,4 16 2 0,-4-16-4 15,1 10-1-15,-1-10 6 0,6 8-2 0,-1-2 0 16,-5-6-1-16,11 11-2 0,-5-6 3 16,-6-5 1-16,12 10-3 0,-4-5 0 15,-8-5 0-15,11 11 0 0,-6-6 0 0,-5-5 5 16,7 4-4-16,0 1 0 0,-7-5 2 16,0 0-2-16,10 6 3 0,-10-6-1 15,6 5 1-15,-6-5-5 0,0 0 0 0,14 1-4 16,-14-1-1-16,0 0-2 0,16 0-1 15,-16 0-7-15,18 0-4 0,-18 0-4 16,20 0-5-16,-20 0-9 0,17 3-18 0,-17-3-67 16,16 0 43-16</inkml:trace>
  <inkml:trace contextRef="#ctx0" brushRef="#br0" timeOffset="25074.73">17458 2625 46 0,'0'0'36'0,"-17"0"-15"0,17 0-7 15,0 0-7-15,0 0-4 0,-19 0 6 16,19 0-6-16,0 0 2 0,0 0-4 15,0 0 7-15,0 0-2 0,-4 6 0 0,4-6 2 16,0 0 1-16,0 0 3 0,19 18-1 16,-11-12 1-16,1 1 1 0,5 1 0 15,-1 0-1-15,2 1 1 0,3-1 0 16,2 3 3-16,3 0-4 0,0 2 0 0,7-1 2 16,0 1 1-16,4 2-4 0,-2 0 0 15,10-1-2-15,0 4 2 0,4 0-2 0,4 2-2 16,0-2 2-16,3 2-2 0,0-3-1 15,2 0 1-15,-2 3 2 0,5-1-3 16,-2-4-2-16,-2 2-1 0,-4-2 4 16,-2 2-2-16,-7-5 1 0,0-1-3 0,-6-2 2 15,0 3-1-15,-2-1 2 0,-2-3-4 16,-5-2 3-16,2 5-4 0,-1-3 0 16,0 1 1-16,-1 2 1 0,5-4-2 15,5 5-1-15,-4-3 1 16,0 3 2-16,7-3-1 0,-6 2-1 0,11-3 2 0,-8 5-2 15,4-2 1-15,-7 0 0 0,2-3-1 16,0 4-1-16,-6-6-2 0,-2 1 6 0,-1 1 3 16,2-1-6-16,-5 2-3 0,-3-5-2 15,3 4 3-15,-5-4 1 0,1 1 0 16,2-1 1-16,-7 0 0 0,0 0 0 0,0 3 1 16,4-3-2-16,-6-1 0 0,-1 1 0 15,1 2-1-15,-1-4 5 0,-3 2-2 16,4-3-1-16,-2 2-1 0,-10-3 1 0,16 2-1 15,-9 1 0-15,-7-3 3 0,8 3 1 16,-8-3 0-16,0 0 1 0,0 0-3 16,0 0 0-16,0 0 0 0,0 0 1 0,0 0-2 15,0 0-1-15,-27-31 1 0,17 24-1 16,-2-1 2-16,4-1-3 0,-7-3 3 16,3 4-2-16,-3-3 0 0,7 2 1 0,-6-2 4 15,0 1-5-15,9 2 0 0,-3 1 6 16,8 7-3-16,-13-12 0 0,7 7-3 15,-3-2 3-15,9 7 1 0,-8-8-1 16,8 8-2-16,-8-8-1 0,8 8-1 0,0 0 1 16,0 0-3-16,0 0 6 0,0 0-4 15,0 0 0-15,0 0 0 0,0 0-1 0,39 13 3 16,-25-5-6-16,0-1 4 0,4 4 0 16,-2-3 4-16,-1 5 1 0,4-2-4 15,-3-2-1-15,-2 4-2 0,1-2 2 16,-3 1 1-16,1-3-4 0,-7 3 2 0,-2-2 4 15,4 3-2-15,-3-2 5 0,-10-2-3 16,5-9 0-16,-8 17-2 0,-2-10 6 0,-7 1-9 16,6-3-5-16,-5 1-10 0,-6-4-14 15,3 2-15-15,0 0-22 0,-2-1-76 16,-2-2 50-16</inkml:trace>
  <inkml:trace contextRef="#ctx0" brushRef="#br0" timeOffset="26132.92">17794 2615 354 0,'-38'6'-26'0,"38"-6"4"0,-19-6 8 0,19 6 2 16,-27-2 1-16,10-1 6 0,4-1 1 15,-6 4 6-15,2-4 0 0,-2 1 4 16,-4 2-1-16,5-4-2 0,-2 2 3 0,-7-2-4 16,8-1 3-16,-7 1-1 0,2 4-4 15,1-5 4-15,0 5 0 0,5-4 0 16,-2 1-4-16,1 2 3 0,0 0-3 15,3-2 4-15,2 4-5 0,-1-2 3 0,15 2 1 16,-31 0 0-16,31 0 0 0,-22-2-1 16,22 2 0-16,-22-3-1 0,22 3-2 15,-18 0 2-15,18 0 0 0,-19 3 1 0,19-3 2 16,-16 2 1-16,16-2 0 0,-11 0-3 16,11 0 4-16,-12 6 0 0,12-6-2 15,-10 4 2-15,10-4-1 0,0 0 1 0,-4 13-1 16,4-4 4-16,0-9 4 0,8 20-4 15,6-4 3-15,-6-1 0 0,11 4-3 16,-7-1 0-16,7 5-2 0,3 0 1 16,1-1 1-16,-4 0-1 0,3 3-3 0,0-1 2 15,0 1-2-15,1-1 3 0,0 0-2 16,-5-1-4-16,4-2 3 0,-9-3 0 0,2-2-4 16,-2 0 0-16,0-4 4 0,1 1 0 15,-6-1-5-15,2-3 4 0,-2-1-2 16,-4 3 5-16,7-4-7 0,-3 1 5 15,-8-4 1-15,8 5-4 0,-8-9 0 0,11 8 1 16,-7-1-2-16,-4-7 4 0,8 6-2 16,-8-6 2-16,8 8-1 0,-8-8-2 0,0 0-2 15,6 7 4-15,-6-7-2 0,0 0 3 16,0 0-3-16,8 8 0 0,-8-8-3 16,0 0 2-16,0 0-1 0,4 8 1 15,-4-8-3-15,0 0-4 0,0 0-15 0,0 0-6 16,0 0-13-16,0 0-20 0,0 0-96 15,0 0 53-15</inkml:trace>
  <inkml:trace contextRef="#ctx0" brushRef="#br0" timeOffset="33880.75">24269 7101 11 0,'0'0'10'0,"0"0"2"15,0-14-3-15,0 14-1 0,0 0 3 0,0 0-4 16,0 0 4-16,0 0-2 0,0 0 3 16,0 0-2-16,0 0 2 0,0 0 1 15,0 0 0-15,0 0-1 0,0 0-1 0,0 0 2 16,0 0-3-16,0 0 1 0,0 0-3 15,40 18 2-15,-35-14-1 0,10 0-2 16,-4 4 1-16,1-4 0 0,0 4 3 16,6-3-5-16,-4 3 3 0,6-1 1 0,-2 3-3 15,8 0 1-15,-4-2-1 0,-2 0-2 16,6 4 2-16,0 0 1 0,1-3-2 16,0 2 2-16,5 2-3 0,-4-1 4 0,5 0-4 15,-2 1-1-15,2-2 0 0,-6-3-1 16,-1 3 3-16,8-2-1 0,-8-2 2 0,2 5 2 15,4-3-4-15,-2 0-1 16,3 5 4-16,2-5 3 0,1 4-4 0,5 2 1 16,-6-2 2-16,2-1-1 0,4 4 0 15,-6-2 0-15,6 2-3 0,-5-3-2 0,2-2 0 16,-6 3 4-16,1 0-3 0,-2-4-3 16,-3 1 3-16,-6-2-2 0,5 1-5 15,-4-2 4-15,-3 1 0 0,1-1 1 0,-2-1-2 16,1 3 0-16,1-2 3 0,-2-1-3 15,1 1-1-15,1 0 4 0,2 1-2 16,-3-1 2-16,2-1 1 0,1 1 3 16,-2-1 0-16,2 3-4 0,0-3 3 0,2 1-3 15,2 1 3-15,-5-2-1 0,1 0-6 16,0 1 6-16,2-2-1 0,-2 2 1 16,-3 2 2-16,-2-2-4 0,4 0 0 0,-2-2-3 15,-4 1 4-15,1 0-2 0,-5-3-3 16,5 4 2-16,-3-2-3 0,-1-2 5 0,2 3-2 15,-3-2-2-15,2 1 7 0,-2 0-8 16,3 0 5-16,-7-1-3 0,7 0 2 16,-5 1-3-16,2 2 0 0,3-4 1 15,-7 0 1-15,7 1-4 0,-3 0 1 0,2 1 2 16,-3-2-1-16,1 0 1 0,0 0-2 16,-1 2 4-16,-1-2 1 0,5 0-4 0,-7 2 1 15,3-1 3-15,-2-2-1 0,2 2-6 16,-1-4 1-16,1 5 1 0,-3-4 0 15,3 1 1-15,-2 2 0 0,2-3 2 16,-1 3-5-16,2 2 3 0,-1-6-2 0,4 4 2 16,-7-1 2-16,2-1-4 0,1 1 5 15,-2-3 1-15,-9-1-1 0,14 6-4 16,-14-6-1-16,13 4 3 0,-13-4 0 0,13 4-1 16,-13-4 0-16,10 4-5 0,-10-4-8 15,10 2-2-15,-10-2-13 0,0 0-7 16,0 0-7-16,7 6-11 0,-7-6-110 0,0 0 55 15</inkml:trace>
  <inkml:trace contextRef="#ctx0" brushRef="#br0" timeOffset="37605.67">20352 2873 398 0,'-12'-3'-27'0,"12"3"8"0,0 0 6 0,-11-4 2 16,11 4 2-16,0 0 0 0,0 0 6 0,-15-5 2 16,15 5-2-16,0 0 1 0,0 0 0 15,0 0 0-15,0 0 1 0,0 0 0 0,0 0 1 16,44 5-1-16,-32-4 2 0,10 2-4 15,4 1 2-15,1 4 0 0,2-3-1 16,6 6 4-16,9-4-2 0,-5 5-1 16,10 1-1-16,-1 2 4 0,12-3-3 0,-7 5 1 15,18 4 0-15,-11-3-2 0,5 0 1 16,6 6-1-16,-4-5-2 0,2 5 1 16,2-3-4-16,-3 2 4 0,0 1-1 0,-2-5-1 15,5 2 1-15,-10 0 1 0,7 1-1 16,-12-4 2-16,3 0-3 0,-3-1-1 15,-1 0 3-15,3 2-1 0,-10-4 2 0,7 2 0 16,-7-2-3-16,4-1 3 0,-11 0 1 16,-2-4 0-16,-6 2-1 15,1-2 1-15,-8-2-1 0,-3 0 2 0,-2-2-3 0,2 1-2 16,-7 0 3-16,-1-6 1 0,1 4-3 16,-3 1 0-16,-4-4 1 0,2 2 3 15,0-1 0-15,-1 1 3 0,-10-4-2 0,12 4 2 16,-12-4 1-16,0 0-2 0,0 0 3 15,0 0-2-15,0 0-2 0,0 0 4 16,0 0-4-16,0 0 1 0,0 0 0 16,-37-21 1-16,25 14-1 0,-3 3 0 0,-2-4-2 15,4 3 3-15,-2-3-3 0,-2 0 2 16,1 1 1-16,0-4-3 0,-2 5-1 0,2-1 2 16,2-1-1-16,2 0 0 0,-3 1 4 15,2-1-3-15,-1 3 0 0,1-3-1 16,-2 4 0-16,7-4-1 0,-2 3 0 15,0 1 1-15,-3-2 0 0,5 1-2 16,-3 1 3-16,3-3-2 0,8 7 0 0,-14-6-1 16,14 6 3-16,-10-6 2 0,10 6-5 0,-10-6-3 15,10 6-1-15,-8-7-2 0,8 7-7 16,0 0 5-16,-15-4-3 0,15 4-1 16,0 0 0-16,0 0 0 0,0 0 1 15,-11-7 1-15,11 7-26 0</inkml:trace>
  <inkml:trace contextRef="#ctx0" brushRef="#br0" timeOffset="37646.06">22094 3295 95 0,'0'0'-9'0,"0"0"0"0,0 0 2 15,0 0-4-15,0 0-10 0,0 0 8 16</inkml:trace>
  <inkml:trace contextRef="#ctx0" brushRef="#br0" timeOffset="38024.87">22086 3287 52 0,'0'0'1'15,"0"0"2"-15,0 0 3 0,0 0-2 0,23-9 5 16,-23 9-2-16,0 0 2 0,0 0 2 16,0 0-3-16,0 0-1 0,4-8 0 0,-4 8 0 15,0 0-1-15,0 0-1 0,0 0-1 16,0 0-1-16,0 0 2 0,29 8-3 16,-29-8 0-16,20 7-1 0,-6-3 3 15,-2 2-2-15,6 1-4 0,-2 1 3 0,3 0-1 16,6 1 0-16,-2 2 2 0,-3-2-1 15,3 5 1-15,-1-5-3 0,0 2 3 16,0-3-1-16,-6 2 1 0,6 1-2 0,-4-2 1 16,-3-1 0-16,-3 0-3 0,3-4 2 15,-3 4 0-15,-2-2 0 0,-3-2 2 16,2 1-3-16,-9-5 6 0,11 8-5 0,-11-8 6 16,0 11-4-16,0-11 4 0,0 0-3 15,-16 12-2-15,5-7 1 0,1-1 2 16,-2 0-1-16,-3 4-5 0,-1-3-3 15,-1 1-4-15,1 0-10 0,-3 2-8 0,0 0-22 16,1 0 16-16</inkml:trace>
  <inkml:trace contextRef="#ctx0" brushRef="#br0" timeOffset="38774.18">20613 2762 119 0,'-17'0'-6'0,"2"4"4"16,-4-3-3-16,-1 2 9 0,-2 0-6 15,-4 2 5-15,0-4-1 0,-1 2 0 16,-2 0 1-16,2 2 0 0,0-2 2 0,1-1 0 15,-4 1 0-15,4-2 0 0,8 2-1 16,-2 0 1-16,-1-2-3 0,2 3-1 16,6-4 1-16,0 3 4 0,-3-1-2 0,16-2 3 15,-22 2-2-15,13 0 1 0,9-2 0 16,-19 4 0-16,19-4-2 0,-14 2 0 16,14-2 0-16,-8 6 0 0,8-6-1 0,-3 11 0 15,3-11-3-15,3 15 4 0,-3-15-2 16,8 16 1-16,-4-10 1 0,2 2-4 15,-2 0-3-15,0 2-14 0,4-2-5 0,-1-2-42 16,1 2 21-16</inkml:trace>
  <inkml:trace contextRef="#ctx0" brushRef="#br0" timeOffset="43560.01">12476 9981 292 0,'0'0'83'0,"0"0"-52"0,0 0-10 0,28-22-10 16,-19 16 6-16,2-1-2 0,-1-1 4 15,2-3-2-15,-1 2 4 0,1 0-3 0,3-5-2 16,-5 2 2-16,6-1-3 0,-4-2 0 16,3 1-1-16,2-4 0 0,6-2-3 15,0 0 0-15,1-4 0 0,-2-1 9 16,12-6-13-16,-5-5-3 0,4-1 3 0,6-8-6 16,1-2 3-16,-7-6 0 0,2 2-2 15,18-24-5-15,-5-1 0 0,-2 3 3 16,2-3-3-16,-2 1-4 0,-2 11 7 0,-9 10-9 15,18-17 8-15,-5 16-3 0,-2 7-2 16,3 4 2-16,-5-1-1 0,8 5 3 16,-3 3-5-16,1-1 1 0,-10 9 4 15,1 0-2-15,-6 5 8 0,-5 2-3 0,0 1 0 16,-4 4 2-16,-4-2 0 0,0 4-2 16,-7 5-1-16,1-4-5 0,-5 4 4 15,1 3-3-15,-6-1 3 0,6 0-2 0,-8 4 1 16,-4 4-1-16,11-11 2 0,-7 5-4 15,-4 6 6-15,0 0-2 0,12-11-1 0,-12 11 0 16,0 0 4-16,0 0-3 0,0 0 4 16,0-11-2-16,0 11-2 0,0 0 2 15,0 0-4-15,-23-9 3 0,23 9-2 0,-8-5 1 16,8 5 4-16,-18-4-4 0,18 4 2 16,-16-6-3-16,5 2 2 0,11 4 2 15,-21-4-3-15,11 2 1 0,10 2-1 0,-22-2 0 16,4 2-1-16,18 0 2 0,-22-5 1 15,11 5 4-15,11 0-6 0,-27 0 2 16,11 0 0-16,16 0 0 0,-26 1-2 0,15-1-4 16,11 0 6-16,-23 0 1 0,10 4-3 15,13-4 2-15,-17 2-3 0,17-2 6 16,-24 0-2-16,24 0 0 0,-16 2 4 0,16-2-7 16,0 0 0-16,-15 4 4 0,15-4 6 15,0 0-5-15,-15 0-4 0,15 0 3 16,0 0-4-16,0 0 4 0,0 0 2 15,0 0-8-15,0 0 5 0,0 0-7 0,28-24 7 16,-18 16-3-16,3 2 1 0,-1 0 1 16,3 0-4-16,3-2 7 0,-3 2-2 15,-3 1-6-15,7 0 7 0,-3 1-4 16,-2 0-1-16,-3-3 1 0,5 2 4 0,-5 3 0 16,5-2-7-16,-7 4 4 0,-9 0-3 0,23 0-2 15,-14 0 3-15,4 4 0 0,-13-4 2 16,16 10-2-16,-5-2 1 0,0 1 3 15,1 3 0-15,-4 5-5 0,0-2 1 16,2 2-10-16,1 1-6 0,1 3-10 0,-1 2-12 16,-1 2-12-16,4 4-21 0,4-1-74 15,0 7 50-15</inkml:trace>
  <inkml:trace contextRef="#ctx0" brushRef="#br0" timeOffset="45744.91">5940 12855 62 0,'0'0'34'0,"-15"-10"-2"0,15 10-3 15,-12-7 2-15,12 7 0 16,-12-7-2-16,12 7 0 0,-11-8-7 0,11 8 4 16,-14-5-8-16,14 5 6 0,0 0-5 15,-11-8 1-15,11 8 0 0,0 0-3 0,-8-4-3 16,8 4 1-16,0 0-3 0,0 0-1 16,0 0-2-16,0 0-1 0,0 0-1 15,0 0 0-15,49 0-5 0,-30 0 11 16,13 1-11-16,0 2 3 0,1 4 0 15,11-6-1-15,10 2-2 0,10 1 3 0,2 2 1 16,6 1-5-16,22-2 3 0,7 2-2 16,31 4-6-16,4-1 7 0,11-3 1 0,-2 2 0 15,4-1-1-15,6 3 0 0,-2-4 2 16,-1 1-1-16,6-4-2 0,-5 4 6 16,-6 0-2-16,-5 0 3 0,1-2 2 15,-30 0-5-15,-15-4 8 0,-5 2-3 0,-17 3 6 16,0-6-2-16,-7 5-10 0,-7-5 6 15,-9 3-4-15,-5-1 3 0,-4-1-2 0,-9 0 0 16,-2-2-4-16,-6 2 0 0,3-2-3 16,-7 4 6-16,-2-4-4 0,-1 0 1 15,-2 0 0-15,-2 0-4 0,0 0 0 16,-3 4-2-16,2-4-2 0,-3 0-4 0,-2 3 0 16,-10-3-9-16,20 0-9 0,-20 0-6 15,18 1-9-15,-18-1-7 0,16 3-12 16,-16-3-120-16,12 7 61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2-13T21:44:16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25189 4511 31 0,'0'0'11'0,"0"0"4"0,0 0-6 0,0 0 3 16,0 0 2-16,0 0-5 0,0 0 1 0,0 0 1 15,0 0-1-15,0 0 0 0,0 0 0 16,0 0-1-16,0 0-4 0,0 0 2 16,0 0-1-16,0 0-1 0,0 0-1 0,0 0 1 15,0 0 2-15,0 0-3 0,0 0-1 16,0 0 1-16,0 0-1 0,0 0 2 16,0 0 0-16,0 0-2 0,0 0 1 15,0 0 2-15,0 0 1 0,0 0-2 0,0 0 3 16,0 0-3-16,0 0 1 0,0 0 0 15,0 0 1-15,0 0-2 0,0 0-1 16,0 0 1-16,0 0-2 0,0 0 2 0,0 0-2 16,0 0 2-16,0 0-1 0,0 0 1 15,0 0-4-15,0 0-1 0,0 0 3 16,0 0-3-16,0 0 5 0,0 0-1 16,0 0-2-16,0 0-4 0,0 0 2 0,0 0 0 15,0 0 0-15,0 0 2 0,0 0 0 0,0 0-1 16,0 0 0-16,0 0-3 15,0 0 5-15,0 0-2 0,0 0 2 0,0 0-1 16,0 0 0-16,0 0 0 0,0 0-2 16,0 0 2-16,0 0-1 0,0 0 1 0,0 0-2 15,0 0 0-15,0 0 2 0,0 0-4 16,0 0 5-16,0 0-2 0,0 0-1 16,0 0-1-16,0 0 1 0,0 0-2 15,0 0 0-15,0 0 3 0,0 0-1 0,0 0-2 16,0 0 3-16,0 0 0 0,-39-12 2 15,39 12-3-15,-15-6 1 0,15 6-2 0,-18-1 0 16,3-2 5-16,15 3-1 0,-27-5-4 16,11 0-1-16,-1 2 4 0,1-2 1 15,-5 2-2-15,3 2 2 0,-7-6-3 16,0 6 0-16,-2-5 0 0,-4 1 0 16,5 4 3-16,-4-5-1 0,0 4-3 0,0-2 2 15,0 4 4-15,0-6-4 0,0 4 2 16,0-1-3-16,0 0 2 0,0-2 7 15,0 2-9-15,0 1 0 0,4 0-2 0,-1 0 1 16,0-1 2-16,1 0-1 0,-2 1 0 16,5-4 3-16,3 5-2 0,-1-2-2 15,2-1 2-15,-1 3-1 0,4-2-1 16,-1 1 5-16,5-1 1 0,-3 0-2 0,15 3 2 16,-23-2 8-16,23 2-3 0,-16-4-3 15,6 1 0-15,10 3 0 0,-15-4 5 0,15 4-7 16,-12-4-2-16,12 4 3 0,0 0-1 15,-7-8-3-15,7 8 1 0,0 0 2 0,0 0-5 16,-4-9 3-16,4 9-3 0,0 0 2 16,0 0-1-16,0 0-1 0,16-10 2 15,-16 10-2-15,15-5-1 0,-15 5 0 16,17-7 1-16,-7 6-1 0,-10 1 3 0,22-5-2 16,-11 3-3-16,0 0 2 0,5-1-3 15,-3 0 9-15,-1-2-5 0,3 2-1 0,-3 2 2 16,2-6-2-16,-2 6 4 0,-1-2-2 15,-11 3 0-15,23-5-3 0,-13 5 2 16,-10 0 4-16,16-5-6 0,-16 5 7 16,15-3-7-16,-15 3 3 0,12-4-3 0,-12 4 4 15,11-4-2-15,-11 4 2 0,0 0-2 16,0 0 0-16,14-1 2 0,-14 1-4 16,0 0-1-16,0 0 4 0,0 0-3 15,0 0 0-15,0 0-1 0,0 0 4 0,0 0 1 16,0 0-2-16,0 0-4 0,-48-3 4 15,34 3 0-15,-2 3 1 0,0-3 1 0,-3 1-5 16,-2 3 6-16,1-1 0 0,1-2-3 16,-2 2 2-16,-2-1-2 0,-2 4 0 15,9-1 1-15,-7 0-1 0,3 2 2 16,3-2-3-16,5 3-2 0,-6-4 4 0,5 4-1 16,0-2 1-16,-2 2 1 0,7-2-5 15,-3 0 2-15,6 0 2 0,-6 0-1 0,11-6 2 16,-14 12 1-16,12-7-2 0,2-5 0 15,-4 13 1-15,4-13-1 0,10 12 1 16,-8-4 0-16,9-1-3 0,2 1 4 16,-2 3 1-16,2-5-5 0,1 1 3 0,3 1-3 15,-1-4 0-15,1 4-1 0,-1 0-4 16,3 1-2-16,0-2-8 0,-3 0-8 0,-3-2-14 16,-4 0-9-16,2-1-85 15,0-1 44-15</inkml:trace>
  <inkml:trace contextRef="#ctx0" brushRef="#br0" timeOffset="1696.4">29379 5559 318 0,'0'0'-27'0,"0"0"4"0,15-3 5 0,-15 3 0 16,0 0-1-16,0 0 7 0,8-1 1 0,-8 1 5 16,0 0 1-16,0 0 0 0,11-7 1 15,-11 7 1-15,0 0 1 0,0 0 2 16,10-5 3-16,-10 5-1 0,0 0 3 15,0 0-1-15,0 0 2 0,10-3 2 0,-10 3-2 16,0 0-1-16,0 0-1 0,0 0 1 16,0 0-1-16,0 0-2 0,0 0 2 15,0 0 0-15,0 0-2 0,0 0-1 0,-23-24 4 16,15 20-1-16,8 4 0 0,-23-12 1 16,11 5-1-16,-2-1-2 0,-4 2 2 15,-2-5 4-15,2 2-3 0,-8-2 0 0,-6 3-2 16,3-7 4-16,-8 3-2 0,-3-2 0 15,-7-1 0-15,2-2-3 0,-10-2 0 16,2 2 4-16,-3 1-3 0,-2-3 0 0,2 2 1 16,-1-3-1-16,1 2 2 0,1 1-1 15,6 0 0-15,0-1 0 0,5 2 2 0,2 2 0 16,8 3-2-16,0-2 2 16,8 2 0-16,-1 0 4 0,2 5-3 15,6-2 4-15,-1 2-2 0,8 2 7 0,-5-4-3 16,2 2 4-16,3 2 0 0,1 1-5 0,11 3 2 15,-16-9-2-15,6 3-2 0,10 6-4 16,-11-6-1-16,11 6 2 0,-1-11-5 16,1 11 2-16,0 0 7 0,0 0-12 15,0 0 2-15,16-19-1 0,-16 19 0 16,13-1-2-16,-13 1 1 0,16-3 1 0,-5 1 1 16,-11 2 2-16,16-2-2 0,-6 0 2 15,-10 2-8-15,12-3 5 0,-12 3-4 0,0 0 2 16,22 0 1-16,-22 0 0 0,0 0 3 15,16-4-2-15,-16 4 3 0,0 0-4 16,0 0-1-16,0 0 0 0,12 4 1 0,-12-4 2 16,0 0-2-16,0 0 8 0,0 0-9 15,0 0 2-15,14-8-3 0,-14 8 3 0,0 0-1 16,0 0 0-16,0 0-1 0,0 0-3 16,0 0-1-16,0 0 5 0,0 0 2 15,0 0-2-15,-49 3 0 0,49-3-2 16,-31 1 1-16,14 3 2 0,5-1 0 0,-4-1-1 15,-1 2 3-15,1-1-2 0,1 2 0 16,3-1 2-16,-5 0-2 0,2 2-2 16,3-2 7-16,-3 1 1 0,3-1-7 15,2 1 0-15,10-5 2 0,-20 8 4 0,13-2-7 16,0-2 2-16,-2 0 0 0,9-4 0 16,-13 6 0-16,13-6-4 0,-8 4 6 0,8-4-4 15,-7 8 6-15,7-8-6 0,0 0 4 16,0 0-5-16,7 18 2 0,-7-18 2 15,14 10-5-15,-7-6-2 0,2 6-7 16,2-4-3-16,6 4-9 0,-5 0-13 0,8 2-17 16,2 0-74-16,-4 3 44 0</inkml:trace>
  <inkml:trace contextRef="#ctx0" brushRef="#br0" timeOffset="22568.28">11941 9801 17 0,'0'0'10'15,"2"12"-3"-15,2-1-2 0,3-3 6 16,-3 1-6-16,1-1-1 0,-1 6 0 0,3-6-1 16,0 2 1-16,-2 1 2 0,4-2-2 15,-7 3 2-15,4-1-1 0,5-3 1 16,-7 1 0-16,1 2 1 0,2 0 0 15,1-5 0-15,-1 1 3 0,-2 1-2 0,2-4-1 16,-1 4-1-16,-6-8 3 0,8 13 0 16,-8-13 0-16,11 11 2 0,-11-11-2 0,5 4 2 15,-5-4-1-15,7 8 0 0,-7-8-3 16,12 7 3-16,-3-5-1 0,-9-2-1 16,12 6 3-16,-1-1-5 0,-11-5 3 15,20 4-4-15,-8-1 1 0,3-3-2 0,-2 4-1 16,-1-4 5-16,7 1-3 0,-1-1-2 15,5 0-3-15,-3 0 3 0,7 0 3 16,5 0 0-16,1 0-1 0,-5 0 3 16,9 0-1-16,3-1 2 0,2 1-1 0,-4 0 1 15,10 0-1-15,2 0 0 0,3 1-3 16,-1-2-2-16,8 2 4 0,11 2-2 0,-6-1-1 16,3 0-3-16,-1 2 3 0,3-2 1 15,0 0-5-15,0 3 4 0,-7-1-2 16,1-3 2-16,-8 5-4 0,-3-5 1 0,1-1-3 15,0 3 3-15,-4-1 0 0,-5 1 0 16,4 0-1-16,1-3 0 0,-5 2 0 16,6 1 2-16,-2 1-2 0,0 0 5 0,3-3-5 15,-2 2-2-15,3 0 0 0,-1 2 1 16,1-4-1-16,2 5 1 0,-6-4 0 16,1 2-1-16,-1-2 0 0,-5 0 2 15,5 1 0-15,-11-2 0 0,0-1-1 0,-6 3 4 16,0 0-3-16,2-3-2 0,-8 0 0 15,8 0 3-15,-13 4-1 0,2-4 2 0,1 0-1 16,-6 0 5-16,4 0-2 0,-8 0 2 16,2 0 0-16,3 0 3 0,-8 0-3 15,5 0-3-15,-16 0 2 0,22-4 3 16,-22 4-1-16,19-3 4 0,-19 3-3 0,19 0 6 16,-19 0-5-16,17-4-2 0,-9 1 3 15,-8 3 1-15,15-2-1 0,-15 2-1 0,9-8 7 16,-9 8-6-16,11-7 1 0,-5 2-2 15,-6 5 0-15,11-11 1 0,-11 11-2 16,9-9 4-16,-2 1-2 0,-7 8-3 16,11-15-2-16,-7 8-3 0,-3-3 6 0,10-1-5 15,-7 2 3-15,0-5-3 0,2 2 1 16,2 0-1-16,-4-1-2 0,0-2-2 0,3 3 0 16,0 2 1-16,-2-2 0 0,-5 2 4 15,9 0-2-15,-7 3 1 0,2-4-4 16,-4 11 0-16,6-13-5 0,-6 13-4 15,6-12-7-15,-6 12-4 0,0-9-4 16,0 9-4-16,0 0-4 0,0 0-11 0,0 0-13 16,0 0-112-16,0 0 58 0</inkml:trace>
  <inkml:trace contextRef="#ctx0" brushRef="#br0" timeOffset="24124.37">18762 9856 404 0,'29'3'-38'0,"6"1"7"0,1-3 6 16,1 2 6-16,10-1 4 0,-6 0 3 0,6-2 3 15,6 4 2-15,-11-3 3 0,6 2 0 16,-7-1 4-16,-2-2 0 0,-2 3 2 0,-2 1-2 16,-5-4 0-16,-2 0-3 0,-1 0 8 15,-8 0-5-15,3 4-2 0,-3-4-1 16,0 0-1-16,-7 0-3 0,6 0-2 16,-6 3-8-16,3-3-4 0,-15 0-41 0,19 1 21 15</inkml:trace>
  <inkml:trace contextRef="#ctx0" brushRef="#br0" timeOffset="25831.74">3642 11141 156 0,'-15'4'-5'0,"15"-4"3"0,-12 2 7 15,12-2 7-15,-10 2 10 0,10-2 9 16,0 0 5-16,-15 3 8 0,15-3 5 16,0 0-2-16,0 0 1 0,0 0 1 15,-16 0-5-15,16 0-3 0,0 0 1 0,0 0-8 16,0 0 1-16,0 0 1 0,0 0-10 16,0 0-4-16,0 0 0 0,0 0-2 0,0 0-6 15,0 0-3-15,0 0 7 0,0 0-4 16,0 0-2-16,0 0-5 0,0 0 0 15,0 0-1-15,47 7 3 0,-30-7 4 16,-1 4-6-16,7-4-3 0,2 0-1 0,3 1 3 16,5-2-1-16,1 1-3 0,7 0 0 15,-2 0-4-15,5-4 4 0,4 4-1 0,1 0 0 16,-4 4-3-16,3-4 4 16,-1-4 2-16,-7 4-7 0,-1 4 4 0,-2-4 0 15,0 0-4-15,-3 1 1 0,-8-1 2 16,4 0 2-16,-6 3-4 0,-6-3 0 0,4 0-2 15,-2 0-5-15,-7 0 0 0,3 0-2 16,-1 2-12-16,-3-2-1 0,-12 0-14 0,21 0-13 16,-13 2-15-16,-8-2-21 0,20 0-128 15,-20 0 73-15</inkml:trace>
  <inkml:trace contextRef="#ctx0" brushRef="#br0" timeOffset="45736.34">27463 7097 62 0,'0'0'29'0,"20"-5"-1"15,-10 5-1-15,-10 0 3 0,16-5-2 0,-16 5 4 16,10-3-13-16,-10 3-3 0,15-3-1 16,-15 3 2-16,0 0-1 0,0 0 3 0,9-6-7 15,-9 6 2-15,0 0-1 0,-24-16 5 16,6 6 2-16,-14-6-11 0,4 2 2 0,-16-6-4 16,-3 1 11-16,-8-5-8 15,-10-1-3-15,-6-5 4 0,-26-7-5 0,-6-3 3 16,-7 3-3-16,0-1 2 0,1-4-5 15,0-1 1-15,-5 2 2 0,2 2-1 0,0 2 2 16,0-1-5-16,7 1 2 0,2 1 0 16,21 7-1-16,7 3-1 0,8 6 0 15,10 0 1-15,8 0 3 0,-1 6-2 16,10-1-3-16,3-2 3 0,4 6 0 16,6 2-2-16,0-2 2 0,5 2 1 0,2 1 2 15,-2 0-7-15,6 0 6 0,3 1 3 16,4-1-6-16,-2 4 0 0,0-4-2 0,11 8 1 15,-6-11-3-15,6 11 0 0,0 0-3 16,0 0 10-16,14-17-7 0,-6 16-1 16,7-3 3-16,-2 1-1 0,3 3 0 15,0-5 6-15,2 3-5 0,0 2 0 0,-2-2-5 16,3 2 4-16,2-3-1 0,-5 2 0 16,0 1-1-16,2-4 2 0,-4 4 0 0,-2-2 1 15,-12 2 2-15,27-2 1 0,-16 2 2 16,-11 0 0-16,16 0 0 0,-16 0 0 15,17-3-1-15,-17 3 0 0,12-1-2 0,-12 1 3 16,0 0-6-16,0 0 4 0,0 0 1 16,0 0-2-16,0 0 1 0,-52-10-2 15,32 10 5-15,-3 0-1 0,-2 0-4 0,-2 0 2 16,2 3-3-16,-2 0-1 0,1 1-2 16,0 0 2-16,2 0-2 0,-1 4-2 15,6 1 0-15,-1-6-1 0,-1 5 1 16,9 0 3-16,-4 0 7 0,5 1-10 0,1 0 1 15,3-1 2-15,3 4-5 0,4-1 7 16,7 1 6-16,1 1-9 0,-2-3-1 16,6 6 1-16,3-7 3 0,-3 3-7 0,5-1-1 15,-2-2-10-15,-3-1-5 0,3 3-11 16,-7-7-10-16,2 5-23 0,-2-2-100 16,-1-3 56-16</inkml:trace>
  <inkml:trace contextRef="#ctx0" brushRef="#br0" timeOffset="46159.25">25669 6771 424 0,'8'-14'-21'15,"-2"6"8"-15,1-2 5 0,-2 0 9 16,-1 4 0-16,-4 6 5 0,7-16-1 15,-7 16-3-15,7-14 2 0,-7 14-3 16,0 0 2-16,0 0 1 0,0 0-3 0,-27-1 5 16,27 1 0-16,-24 13-2 0,8-2 1 15,0 2 2-15,-1 6 1 0,1-3-4 16,-6 4 2-16,2 0-1 0,2 5 0 0,0 1 1 16,-2-6-4-16,-1 6-5 0,5-3-7 15,4-6-6-15,-5 3-3 0,3-1-6 16,5-6-7-16,-6 3-3 0,6-6-6 0,-2 0-59 15,3-6 34-15</inkml:trace>
  <inkml:trace contextRef="#ctx0" brushRef="#br0" timeOffset="46464.27">25717 6449 253 0,'1'-10'-11'0,"8"0"2"0,-3 2 2 16,0-1 1-16,5 4 5 0,-2-3-1 0,5 2 2 15,2 1-1-15,0 5 4 16,5-1 0-16,-1 1-2 0,8 1-1 16,0 3 3-16,5-3-1 0,5 6 5 0,-1 0-4 15,0-2-1-15,2 0-2 0,1 7 4 16,-3-5-2-16,-5 4 1 0,2-2-7 0,-8 2-7 15,2-2-11-15,-8-1-6 16,-1 1-35-16,2 3 21 16</inkml:trace>
  <inkml:trace contextRef="#ctx0" brushRef="#br0" timeOffset="46649.75">25630 6883 162 0,'0'0'-7'0,"0"0"3"0,0 0 5 15,0 0 0-15,0 0 2 0,0 0 3 16,0 0-3-16,0 0 0 0,39 10-2 0,-25-7 0 16,5 2 4-16,1-2-5 0,1 2 2 15,-2-3-10-15,1 3-4 0,3 2-12 0,-2-6-22 16,-5 4 16-16</inkml:trace>
  <inkml:trace contextRef="#ctx0" brushRef="#br0" timeOffset="47272.21">25901 7081 111 0,'0'0'-6'16,"0"0"5"-16,0 0 3 0,0 0 4 0,0 0 4 16,0 0 3-16,0 0 2 0,0 0-1 15,0 0 6-15,0 0-5 0,0 0 0 16,0 0 1-16,0 0 0 0,0 0-2 0,28-17 3 16,-28 17-2-16,0 0-1 0,0 0-1 15,28 11-2-15,-19-6 0 0,-2-1-2 16,-1 0 2-16,2 5 0 0,0 1 1 15,-4-1-7-15,0 2 3 0,3 1-4 0,-7-2 1 16,1 2 1-16,-2 2 0 0,-3-1 0 16,-3 0-1-16,2-1-2 0,-6 4 0 15,-3-4-2-15,2 2 0 0,1-5-1 0,-6 2 0 16,5-2-2-16,1-1-2 0,2-1 1 16,-2 1-3-16,0-2 5 0,6 0 1 15,5-6 0-15,-11 10 0 0,11-10-4 0,0 0 4 16,0 0 0-16,0 0-1 0,0 0-1 15,0 0 1-15,0 0 0 0,43-10 1 0,-26 4 2 16,-1 2 0 0,2 0 3-16,6-2-1 0,-6 0 1 0,-2 5-3 15,2-4 4-15,0-1 2 0,-6 5 0 0,0-4 5 16,3 2-1-16,-2-2-3 0,-3 2-1 0,-10 3-3 16,17-5 2-16,-12 1 1 0,-5 4-4 15,0 0 0-15,10-7 2 0,-10 7-5 16,0 0 0-16,0 0-3 0,0 0 1 15,0 0 0-15,0 0-1 0,0 0-1 0,-34 19 1 16,26-11 0-16,6 4 2 0,-6 0-2 16,5 1 2-16,3-1 0 0,0 3-2 0,0-2-2 15,3-1 3-15,1 3 1 0,0-6-1 16,2 4 3-16,0-5 2 0,4 2-1 16,-3-5-4-16,4 0-3 0,-2-3-2 15,-9-2 0-15,17 0-10 0,-17 0-12 0,0 0-20 16,27-4-92-16,-27 4 48 0</inkml:trace>
  <inkml:trace contextRef="#ctx0" brushRef="#br0" timeOffset="58856.65">24695 7005 22 0,'-6'-8'14'16,"6"8"12"-16,-6-14-4 0,6 14 1 16,-6-11-2-16,6 11-3 0,-7-11 0 0,7 11-5 15,0 0 0-15,-8-9-3 0,8 9 3 16,0 0-4-16,-7-11-1 0,7 11 0 16,0 0-3-16,0 0 1 0,-5-8-1 15,5 8-1-15,0 0 1 0,0 0 0 0,0 0-2 16,0 0 1-16,-27 19 3 0,23-12-3 15,2 3 0-15,-2 1 1 0,1 1 1 16,-1 1 1-16,0 1-4 0,4 0 3 0,4 5-1 16,-4 1-2-16,7 0 2 0,-3 0-2 15,6 1 1-15,-2 2 1 0,7 1 1 16,1 1-3-16,5-1 4 0,-2 2-1 0,5-1 3 16,1 0-2-16,10 1-1 0,1 2-2 15,0 0 3-15,4-3-5 0,8 2 4 16,1-2-3-16,9 4 2 0,4 1 0 15,8-4 0-15,-4 1-3 0,9-4 4 0,-3 2-1 16,4 0 0-16,5-5-1 0,-1-1-2 0,-1-2 3 16,0-3 3-16,3-2 1 0,0-4-4 15,-17 0 4-15,2-3 1 0,-1-2 1 16,-8-3 9-16,-5 1-7 0,-1-1 0 16,0-1 0-16,-3-2-1 0,-3 0-1 0,2 1 4 15,-11 2-6-15,2-3 0 0,-6 0-3 16,0 1 0-16,1 0 1 0,-4 2-4 0,-3-4 4 15,0 2-3-15,-1 2 3 0,-7-2-1 16,2 2-5-16,-1 0 3 0,-6-2-2 16,2 2-1-16,-2 0 0 0,-2-3 2 15,-12 3-1-15,23 0-2 0,-12-1 2 0,-11 1 2 16,16-4 3-16,-16 4-2 0,17 0-3 16,-17 0 6-16,0 0-6 0,16 0 3 15,-16 0 0-15,0 0-3 0,15-3-2 16,-15 3 2-16,0 0 1 0,0 0 1 0,16 0-2 15,-16 0-2-15,0 0 0 0,0 0-2 16,0 0 0-16,0 0-1 0,17 0 1 16,-17 0-6-16,0 0-6 0,0 0-5 0,0 0-2 15,11 7-2-15,-11-7-11 0,0 0-15 16,1 8-20-16,-1-8-97 0,4 10 57 16</inkml:trace>
  <inkml:trace contextRef="#ctx0" brushRef="#br0" timeOffset="60058.45">25533 8080 401 0,'4'-11'-35'0,"-4"11"6"0,0 0 3 0,0 0 3 0,0-13-1 16,0 13 3-16,0 0 2 0,0 0 3 16,0 0 3-16,0 0 6 0,0 0 1 15,0 0 4-15,-22 32 6 0,17-15 0 0,1-1 2 16,1 10 1-16,-5-2-1 0,6 6 3 16,-4 6 0-16,-3-2 0 0,4 4-1 15,-2 2 3-15,3-1 0 0,-3 5 0 16,3-5-5-16,-1 2 0 0,-2-1 2 0,3-4 0 15,-2 0 2-15,0-4 1 0,2 0 0 16,-2-7-2-16,-1 1 6 0,2-6-1 0,-5 1 1 16,9-2 1-16,-6-2-2 15,-1-4 2-15,6 2 1 0,-4-4-4 0,-2-3 2 16,-1 0-2-16,1-3 1 0,-3-1-4 0,11-4 1 16,-18-4-1-16,18 4 2 0,-24-12-5 15,16 4-1-15,-3-1 2 0,0-1-7 16,-1-6 4-16,2 4 1 0,-1-2-3 15,2-5 3-15,-2 6-2 0,4-3 4 0,-3 2-4 16,4 2 7-16,0 0-1 0,2-1-2 16,-3 5 5-16,2 0-3 0,5 8-1 15,-11-17-2-15,7 9 1 0,4 8-1 0,-7-14-3 16,7 14-1-16,-5-9-1 0,5 9-4 16,0 0 4-16,-5-11-1 0,5 11 1 15,0 0-3-15,0 0 1 0,0 0 7 16,0 0-6-16,0 34 0 0,5-22 0 0,-4 2 2 15,7 1 0-15,-1 2-2 0,4 3 4 16,-6 2-7-16,6-6 4 0,1 5 0 0,2-4-2 16,0 1 3-16,-2-1 6 0,6-2 0 15,-2 1-2-15,2-3 6 0,-2-2 2 16,2-1-2-16,4-3 3 0,0-2 0 0,-6 1 6 16,4-6-2-16,2 0-3 0,-4-3 1 15,2 0 0-15,-2-2 2 0,-2 1-5 16,1-1-2-16,-1-1-2 0,-1 1 1 15,-3 1-5-15,2 0-17 0,-3 0-26 0,-11 4-29 16,23-4-39-16,-23 4-163 0,20 0 214 16</inkml:trace>
  <inkml:trace contextRef="#ctx0" brushRef="#br0" timeOffset="63327.23">25326 9609 641 0,'0'0'-54'16,"33"-4"5"-16,-17 0 11 0,4-1 8 0,4 1 7 15,0-4 2-15,-5-1 3 0,6 1 7 16,-6-3 1-16,1 2 2 0,-8-1 4 15,5 0 3-15,-2-4 1 0,-6 8 1 0,-2-5-3 16,0 3 5-16,-7 8-6 0,-7-17 3 16,-4 9 2-16,-1 0-4 0,-8 2 1 15,-4 2-2-15,-2 0 4 0,-1 2-5 16,-4 4 6-16,6 2-4 0,-6 0-1 0,5 3-1 16,-1 1 0-16,4 4 1 0,2 0 1 15,2 5 0-15,5-2 0 0,4 2-1 0,4 1 1 16,2-2 1-16,8 1 4 0,0 4-4 15,2-3 0-15,5 2-3 0,1-3 3 16,4-1-7-16,1-1-5 0,7-3-5 16,-5-3-9-16,6 2-10 0,-2-5-43 0,0 0 27 15</inkml:trace>
  <inkml:trace contextRef="#ctx0" brushRef="#br0" timeOffset="63817.78">25822 9601 200 0,'8'-9'-10'0,"-8"9"2"0,0 0-1 15,0 0 1-15,0 0 0 0,0 0 4 0,0 0-3 16,0 0 1-16,0 0 1 0,0 0 3 0,-41 4-1 16,33 5 1-16,-7-5 2 0,3 7 3 15,1-4-3-15,-3 3 1 0,2 0 0 16,-3-1 0-16,3 2-2 0,1-2 4 16,-1-1-2-16,2 0 4 0,-1 1-3 15,4-1 0-15,-2-4 4 0,9-4-1 0,-13 11-3 16,9-6 0-16,4-5 2 0,0 0-3 15,0 0 2-15,0 0 1 0,0 0-1 0,0 0-2 16,0 0-1-16,13-37-1 0,-4 26 2 16,6-3 1-16,-7 3 2 0,11 0 3 15,-2-2 2-15,-1 5-2 0,1 0 1 0,-1 4 1 16,3-1 0-16,1 3-2 0,-3 2 0 16,3 0 1-16,-2 2-3 0,-2 0 3 15,-4 2-4-15,2 3 4 0,-3 0-6 16,0 3 4-16,-3-2 1 0,-4 3-1 0,2 2-4 15,-6-1-6-15,0 2-6 0,0-14-5 16,-2 21-6-16,-2-8-7 0,4-1-49 16,-4-1 27-16</inkml:trace>
  <inkml:trace contextRef="#ctx0" brushRef="#br0" timeOffset="64354.9">26219 9947 188 0,'16'-2'-11'0,"-1"-2"4"16,-4 0 12-16,-2-1 5 0,-1-3-2 15,3 0 7-15,-1 1-4 0,-3-3 2 0,-3-1-1 16,0 2 3-16,-4-3-5 0,0 12-1 16,-4-20 0-16,0 10 0 0,-3 0-6 15,-3-1 5-15,4 4-7 0,-4-1 5 16,-2 3-5-16,1 1 2 0,-4 0-2 0,15 4-1 15,-22 0-5-15,22 0 3 16,-22 8-1-16,10-3-4 0,6 1 0 16,-4 0 3-16,4 2-4 0,2 3-1 0,4-11 0 15,-3 17 1-15,6-7-1 0,1 0 4 0,2 0-2 16,0-1 0-16,4-1 3 0,-3 0 3 16,8-3-4-16,-3-2 6 0,4-2 0 15,1-1 2-15,-2 0 3 0,1-1-1 0,-4-2 8 16,5-2 1-16,-4 2 4 0,1 1 1 15,0-1 1-15,-2 2-2 0,-12 1-5 16,16-7 4-16,-16 7-4 0,0 0-2 0,0 0-4 16,7 11 1-16,-7-11-1 0,0 0 2 15,-27 33 0-15,10-16 1 0,-2 3-1 0,-1 6-4 16,-1 3 0-16,4 3 2 0,-11 7-6 16,8-6 6-16,-2 6-4 0,0-5 2 15,3 2-2-15,0-6 1 0,1-2-2 16,2-7-2-16,0-4 11 0,-2 2-11 0,2-7 0 15,-9-5 0-15,6-5-4 0,-5-2 0 16,2-4 0-16,-6-2 0 0,5-5-6 0,3-2 4 16,-3-5-2-16,1-2-7 0,0 0-7 15,8 2 0-15,2-4-4 0,1 5-5 16,2-3-10-16,2 4-64 0,7-3 36 16</inkml:trace>
  <inkml:trace contextRef="#ctx0" brushRef="#br0" timeOffset="64612.39">26469 9913 258 0,'14'-4'-15'0,"-3"2"9"16,-11 2 4-16,16-6 4 0,-16 6 0 0,17-5 0 15,-17 5-5-15,0 0 4 0,0 0-3 16,12 0 4-16,-12 0-2 0,0 0 2 16,0 17-1-16,0-17 1 0,-2 19-2 15,-2-10 2-15,0 2-1 0,2 0-3 0,-4 1-6 16,-2-3-7-16,5 2-11 0,-5-2-41 16,5-1 23-16</inkml:trace>
  <inkml:trace contextRef="#ctx0" brushRef="#br0" timeOffset="65517.63">26697 9913 178 0,'0'0'-5'0,"-11"11"0"0,4-7 3 0,7-4 5 16,0 0 4-16,-5 13 2 0,5-13-4 15,-9 6 0-15,9-6-2 0,-6 6 0 16,6-6 2-16,-10 14 0 0,3-10-3 0,2 4 2 16,-2 1-2-16,-1-2 3 0,0 2-3 15,-1 2 0-15,1-5 1 0,0 5 0 16,1-4 0-16,2 3-1 0,-2-3-2 0,-1 1 4 15,1-1-2-15,2 1-1 0,5-8 3 16,-7 10 0-16,7-10-1 0,-6 7 2 16,6-7-4-16,0 0 0 0,0 0 1 15,0 0 3-15,0 0-4 0,0 0 0 0,40-15-1 16,-31 9 0-16,8-2 1 0,-5 0 1 16,3 1 0-16,4 0 3 0,-5-1 0 15,2 3 3-15,2 0-3 0,-2-1 0 16,0 1 1-16,-2 4-5 0,0-5 3 0,-2 4-4 15,-12 2 2-15,25 0 1 0,-25 0-1 16,16 2-2-16,-9 1 0 0,2 1 1 0,-9-4 0 16,7 12-1-16,-3-1 0 0,-2-3-1 15,2 1 4-15,-4 2-1 0,0 1-2 16,0 1-2-16,0-4 2 0,0 5 2 0,0-2-5 16,0 0 3-16,0 1-2 15,0-1 1-15,0 1 1 0,4-2 1 0,-2-3-1 16,2 3-1-16,-2 2-1 0,6-5 3 0,0 3 0 15,3-3 3-15,0-2-5 0,3 4 2 16,2-6-2-16,2 0 2 0,-2-2 4 16,2-2-5-16,8 0 2 0,-9 0-2 15,8-4 2-15,-2-1 1 0,0-3 0 0,-2 1-2 16,-1-1 3-16,-1 0 4 0,-2 2-1 16,-1-1 0-16,-5 2-3 0,3-3 2 15,-4 2-3-15,-4 1 0 0,-6 5-1 16,11-8 1-16,-11 8-1 0,0 0-2 0,0 0 2 15,0 0-2-15,-21-11 0 0,21 11 0 16,0 0 2-16,-34 11-1 0,25-4 0 16,-4-1 0-16,3 5-2 15,0-2-1-15,-1 2 2 0,7 2 6 0,-3-2-5 0,7 2 1 16,0-1-1-16,4 2 0 0,-1-5 0 16,8 3-2-16,3 4-4 0,2-7-3 15,3 3-12-15,1-2-8 0,1-4-18 0,2 2-57 16,-7-6 35-16</inkml:trace>
  <inkml:trace contextRef="#ctx0" brushRef="#br0" timeOffset="66220.34">28099 10053 255 0,'7'-12'-15'0,"0"3"7"0,1-3 9 0,-3 1 2 16,-2 1 9-16,1 3-1 0,0-4-4 0,-4 11 0 16,-4-14 4-16,4 14-4 0,-20-11 0 15,2 8 3-15,0 2-3 0,-13 2 6 16,-2 5-2-16,-6 4 0 0,-13 5 7 0,0 5-2 16,-8 8-4-16,-4 4 4 0,8 5-3 15,3 3-3-15,-1 7 4 0,-6 14-3 16,12-9 1-16,15-1-5 0,5-2 5 15,7-3-3-15,5-1-1 0,1-4-2 0,8-3 1 16,2 0-2-16,9-2 0 0,-3-4-4 16,10 0-4-16,4-2-5 0,1-5-9 0,2 0-11 15,8-5-11-15,-2-5-14 0,4-2-78 16,-2-3 44-16</inkml:trace>
  <inkml:trace contextRef="#ctx0" brushRef="#br0" timeOffset="66894.02">28106 10459 321 0,'7'-12'-20'0,"-7"12"7"0,0-10 6 0,0 10 4 0,4-13 6 15,-4 13-2-15,0 0 2 0,-4-17-4 16,-3 9 1-16,7 8 0 0,-16-11-1 16,3 4-1-16,-2 3 5 0,-1-2-3 15,-4 4 4-15,1 0-2 0,-2 2 1 0,-2 0-1 16,-2 4 2-16,2 2-3 0,-3 1 3 15,7 1-4-15,-5-1 4 0,7 3-2 0,1 2-1 16,-2-1-1-16,6-2 3 0,2 2-1 16,0 0 1-16,4-5-1 0,-1 4 2 15,3-1-3-15,4-9 0 0,0 13 0 0,0-13 5 16,13 11-3-16,-3-8 0 0,4-2-1 16,-2-1 0-16,-12 0-3 0,34-4 1 15,-13 1 1-15,-5-2-4 0,5 2 1 16,-2-2 5-16,-3 1 1 0,0 0 2 0,5-3 3 15,-6 5-2-15,-3-4 1 0,0 4-5 16,-1-2-2-16,-11 4 3 0,21-3 0 0,-21 3-4 16,0 0 2-16,16 7 1 0,-16-7-3 15,4 13 5-15,-4-13-1 0,0 17 0 16,0-6-3-16,-4 1 1 0,0 1-2 16,1-1-5-16,3 2-1 0,-4-4-7 0,4 5-6 15,0-4-9-15,0 2-10 0,0-1-64 16,4 1 34-16</inkml:trace>
  <inkml:trace contextRef="#ctx0" brushRef="#br0" timeOffset="67241.45">28383 10633 256 0,'6'-5'-16'15,"-6"5"2"-15,10-7 5 0,-10 7 0 16,7-6 3-16,-7 6-1 0,0 0 1 16,5-8 0-16,-5 8 0 0,0 0 2 0,0 0-2 15,0 0 5-15,0 0-1 16,-38 13-3-16,26-6 3 0,1-1 0 0,-4 8 3 16,3-2 0-16,-2 0-1 0,6 1-2 15,-7 2 3-15,4 1 0 0,5-3-1 16,0 0 0-16,0 2 5 15,2-2-4 1,4 2 2-16,0-3-1 16,0 1-3-16,4-1-2 0,4-1-10 15,2-2-4-15,5-1-29 16,-3-1 16-16</inkml:trace>
  <inkml:trace contextRef="#ctx0" brushRef="#br0" timeOffset="67516.55">29091 10533 117 0,'11'-9'-3'0,"0"1"8"0,-5 1 1 0,2-1 5 16,-2 2-3-16,0 0 4 0,-6 6-4 16,11-10 0-16,-11 10-3 0,0 0 2 15,0 0-2-15,0 0 3 0,0 0 1 0,0 0-1 16,-33 22 0-16,18-7 2 0,-4 2 0 15,-1 6 1-15,-6 2-3 0,3 1 5 0,-9 0-3 16,5 5 1-16,-2 0-3 0,2 1 1 16,7-6-1-16,-2 2 0 0,4-2-1 15,-2 0-1-15,8 0 3 0,-2-6-4 16,7 0 1-16,0 1 2 0,2-4-4 16,-3-2 0-16,8-3 0 0,0 1-10 0,4-1-11 15,1-2-8-15,6-2-17 0,0 1-57 16,1-4 33-16</inkml:trace>
  <inkml:trace contextRef="#ctx0" brushRef="#br0" timeOffset="67718.98">28921 10779 237 0,'24'9'-30'0,"1"-1"-41"0,-2 0 24 0</inkml:trace>
  <inkml:trace contextRef="#ctx0" brushRef="#br0" timeOffset="68201.36">29113 10845 177 0,'0'0'-11'0,"-11"-8"3"15,11 8-1-15,0 0 4 0,0 0-4 16,-12-4 5-16,12 4-3 0,0 0 8 0,-16 6-2 15,16-6-1-15,-17 8 2 0,6-2 4 16,6 0 0-16,-10 4 3 0,4-2-1 16,-1 4 1-16,-2 0-2 0,2 3 3 0,1 1-3 15,0-1 2-15,1 1 0 0,4 0-3 16,0 0 0-16,-1-2 3 0,2-2 0 16,1 0-1-16,0 4 1 0,1-6 1 0,-1 0 2 15,4 0 2-15,0-10-3 0,4 16 1 16,3-10-2-16,-2-3 1 0,-5-3-3 15,23 0-2-15,-5 0-2 0,0-5 0 16,4-2 0-16,-2-4-2 0,3 1 0 0,5 2 1 16,-5-3 2-16,-1 0 1 0,-2 2 2 15,-2 1 0-15,-2 0 1 0,0 1 0 0,-2 2-3 16,0 0 0-16,-5 2-6 0,-9 3 6 16,13-1-3-16,-13 1 2 0,0 0 0 15,8 12-3-15,-8-12 0 0,-8 17 5 16,8-8-3-16,-6 3 0 0,3-1 1 0,-5 2-2 15,7-3 2-15,-3 3-2 0,-2-1-4 16,5-1-6-16,-3-2-8 0,4 4-6 16,-3-3-8-16,6 2-13 0,1-2-38 0,-3-2 28 15</inkml:trace>
  <inkml:trace contextRef="#ctx0" brushRef="#br0" timeOffset="68643.12">29574 11263 213 0,'8'-7'-10'0,"-8"7"4"15,19-11 4-15,-18 3 6 0,6-1-1 16,-3 2 1-16,-4 7 3 0,4-17-1 0,-4 8 1 16,0 9 0-16,-8-22-4 0,1 16 5 15,2-5-6-15,-2 4 1 0,-4-1 1 16,2 4 0-16,-4-1-2 0,3 0 3 0,10 5-2 15,-32 0 1-15,16 0 1 0,4 1 0 16,-5 4 0-16,-3 3-1 0,3 0 2 16,-3-1-1-16,6 4-2 0,-2-1 8 0,2 1-9 15,2-4 4-15,1 2-5 0,6-1 3 16,-6 0 1-16,4-1 3 0,-1 3-1 16,8-10 0-16,0 10-1 0,0-10 2 15,0 0-3-15,0 0 1 0,31 2-3 0,-31-2 2 16,33-10-3-16,-13 3 1 0,-1-4-1 15,2 5 0-15,-1-5 0 0,-1 2 0 0,0 2-2 16,-6-2 3-16,-1 3-2 0,3 2-4 16,-3-1-1-16,-4 4 5 0,-8 1-3 15,0 0 5-15,22 6-5 0,-19-2 1 16,5 4 1-16,-8-8-2 0,3 18-3 0,1-8-3 16,0 2-6-16,-4 0 2 0,1 2-9 15,4-2-6-15,-3 0-8 0,6 1-58 16,-6-2 31-16</inkml:trace>
  <inkml:trace contextRef="#ctx0" brushRef="#br0" timeOffset="68976.43">30179 10888 257 0,'15'-15'-7'15,"-7"5"2"-15,0-1 4 0,0 4 0 0,1-1-3 16,-3-1 3-16,-6 9-3 0,13-7 1 16,-13 7 0-16,0 0 0 0,0 0 9 15,0 0-4-15,4 24-2 0,-4-24 1 16,-17 26 0-16,2-8 2 0,-1 5 0 16,-7-3 3-16,1 4-2 0,-5 1 2 0,-6 1 0 15,2 0 1-15,-2 5-1 0,3 0-5 16,-4-2 3-16,8 3-1 0,0 1 2 15,0-6-2-15,9 2 4 0,0-3-3 0,1 2 0 16,1-6-1-16,4 2 5 0,5-5-2 16,2 1-2-16,4-1-2 0,4-6-2 0,2 4-6 15,5-1-7-15,4-1-7 0,1-6-16 16,2 2-51-16,4-6 29 0</inkml:trace>
  <inkml:trace contextRef="#ctx0" brushRef="#br0" timeOffset="69126.16">29929 11088 205 0,'0'0'-70'0,"22"1"24"15</inkml:trace>
  <inkml:trace contextRef="#ctx0" brushRef="#br0" timeOffset="69173.05">29995 11096 170 0,'26'3'-12'16,"-8"5"-2"-16,6-3 3 0,3 3 0 15,-2-4 1-15,1 4-7 0,-4-3-16 0,1 3 11 16</inkml:trace>
  <inkml:trace contextRef="#ctx0" brushRef="#br0" timeOffset="69812.28">30363 11241 84 0,'-6'8'-5'16,"6"-8"1"-16,0 0 0 0,0 0 1 0,-10 4 3 15,10-4 3-15,-10 10 1 0,10-10-2 16,-18 8 5-16,9-2-1 0,-2 5 5 16,-1-3 0-16,-2 5 3 0,-4-1-2 15,6 0 0-15,-2 4 0 0,3-1-3 0,-1 0 1 16,0 1-3-16,1-2 2 0,3 5 0 15,0-8-2-15,4 2 0 0,-2-1 1 0,6-3 1 16,0-9-2-16,1 22 1 0,8-13-1 16,-3-4-2-16,7 1 2 0,3-5-2 15,0-1-4-15,3 0 1 0,-1-1 0 0,5-7 0 16,-2 0-1-16,2-2-1 0,2-2 2 16,-2-1-1-16,-3-2-1 0,-3-1 0 15,-1 4 0-15,0 0 3 0,-5-1-2 0,1 5-4 16,-5-3 1-16,3 1-2 0,-4-1-2 15,4 4 0-15,-2-1 0 0,-5 0 2 16,-3 8-1-16,11-9-2 0,-7 1 1 16,-4 8-1-16,5-7 2 0,-5 7 1 0,7-6 1 15,-7 6 1-15,10-8 0 0,-10 8 7 16,0 0-2-16,12-3 1 0,-12 3 6 16,0 0-3-16,22 4 2 0,-22-4-5 0,16 8 3 15,-6 0 0-15,1 0 3 0,-6 0-4 16,2 1 2-16,-2 3-1 0,1-2-1 15,-2 2 2-15,-4 5-6 0,0-2 2 0,-4-3 0 16,-2 1 3-16,1 4-1 0,-6-3-1 16,5 0-2-16,-6 1 1 0,4-7-1 15,0 3 3-15,0-2-3 0,-2-1 7 0,2 0 5 16,8-8-1-16,-6 7-5 0,6-7 2 16,0 0 4-16,0 0-6 0,0 0-5 15,37-19 1-15,-18 8-2 0,2-2 1 16,2 1 0-16,7-3 3 0,-3-2-6 0,0 2-4 15,1-1-6-15,-2 2-8 0,-7 2-8 16,5-2-8-16,-5 2-10 0,-2-1-76 16,-1 2 41-16</inkml:trace>
  <inkml:trace contextRef="#ctx0" brushRef="#br0" timeOffset="70044.23">31223 10989 322 0,'16'-8'1'0,"2"4"-4"0,-2 0 0 16,6 8 3-16,4 3 4 0,2 8 9 15,0 1 5-15,-2 6 0 0,-3 5 6 0,-3 10 1 16,-3 11 4-16,-11 4-2 0,0 6-1 16,-8 11-1-16,-12-1-3 0,-14 25 0 15,-6-3-2-15,-14-5-2 0,-7-4-6 16,-16-10-13-16,-10-3-14 0,-11-11-16 0,-8-6-34 15,-11-15-108-15,-5-8 59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22856-AAFA-4112-B6DC-122DE61AF5F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6531A-ABAA-43FB-958F-3427A9CF8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48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springernature.com/original/springer-static/image/chp%3A10.1007%2F978-1-4614-1433-9_4/MediaObjects/82912_2_En_4_Fig6_HTML.gi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acloud.carbuyer.co.uk/image/private/s--nTU5yrhV--/v1579621590/carbuyer/cc1_0.jpg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Instructor will draw free body diagram by hand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Image 1 : car https://pixabay.com/vectors/automobile-car-drive-porsche-1300239/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Labe; the parameter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1 : https://www.autozine.org/technical_school/aero/tech_pic_aero_911.jpg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Keep the nomenclature of mass as only m. remove W and use it only as disturbance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https://media.springernature.com/original/springer-static/image/chp%3A10.1007%2F978-1-4614-1433-9_4/MediaObjects/82912_2_En_4_Fig6_HTML.gif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https://mediacloud.carbuyer.co.uk/image/private/s--nTU5yrhV--/v1579621590/carbuyer/cc1_0.jpg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CCR : make image more relevant to the content on left.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Talk only about CC.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Remove third point on acc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Image 1 : steering CC layout : https://lh3.googleusercontent.com/proxy/o5KoCojjwSCysvQImkU8q5HZ1liR3ZHG6r-B9JEEeYnpMxMJYCPIVrWKt3m72vX7xAsOdIQzo_ejuc9J8FV9B24pX3m_8G9DYNlrxXs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Image 2 : global cc symbol: https://s7g10.scene7.com/is/image/volkswagenag/my_car_warning_lights-cruise_control-4_3-2500x1865?Zml0PWNyb3AsMSZmbXQ9anBnJnFsdD03OSZ3aWQ9ODAwJmhlaT02MDAmYWxpZ249MC4wMCwwLjAwJjRiNWM=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CCR: Remove acc BD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Change the BD to CC BD ; relevant to CC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Cr: add images to blocks, change the speedometer to vehicle image with cc set speed.+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Add hilly road to show disturbance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Image 4 : hilly road : https://cdn.pixabay.com/photo/2020/08/29/13/47/road-5527101__340.jpg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Image 1 : CC symbol : https://upload.wikimedia.org/wikipedia/commons/1/15/Cruise_Control.svg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Image 2 : ECUhttps://www.google.com/url?sa=i&amp;url=https%3A%2F%2Fcommons.wikimedia.org%2Fwiki%2FFile%3AMootori_juhtaju.jpg&amp;psig=AOvVaw34Ey9pz7wXsPkcZf2GKgmQ&amp;ust=1608658091306000&amp;source=images&amp;cd=vfe&amp;ved=0CAIQjRxqFwoTCIivlcTM3-0CFQAAAAAdAAAAABAD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Image 3 : powertrain : https://upload.wikimedia.org/wikipedia/commons/5/52/Aquarius_Engines_Series_Hybrid_Powertrain.jpg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Image 4 : wheel speed sensor : https://www.apecbraking.co.uk/getattachment/ce0e7e33-e4b9-4dbd-9161-ba70153a6e90/ABS-Sensors.aspxim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Image 5 : vehicle with set speed: https://www.ford.com/is/image/content/dam/brand_ford/en_us/brand/technology/driver-assist-technology/dm/17_IntellegentACC_Sign_Explorer20.tif?croppathe=1_3x2&amp;wid=900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S:  remove the FBD and show a simple diagram.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1 : car https://pixabay.com/vectors/automobile-car-drive-porsche-1300239/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24DE-8A38-439E-AEBF-263929164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53946-9C3C-465C-B456-1A625129B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333D-4BE6-470B-9D62-BB58F63A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32EAE-7951-4857-847F-D2C60A13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88F4E-345A-4DF3-9514-40BD4C00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99E-AA74-408D-A42C-5614B068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73318-9853-43FE-9008-22272ED60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1BA64-7945-47B5-83CA-A57C6132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FDA7-079E-42D8-A655-E41D88C0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8C7AE-421C-4D51-8061-B215179F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D0DA8-1D46-4464-A490-316FC44EC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D9324-8BB6-45ED-B70C-9B914AA72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2A3BF-04EB-413E-ADF7-62BD3F3A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7841-4E2C-4954-A2CF-32AA128E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F5FA4-4181-4C21-9D0D-434085F5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tx">
  <p:cSld name="Main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None/>
              <a:defRPr sz="4267" u="sng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19170" lvl="1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Gill Sans"/>
              <a:buChar char="○"/>
              <a:defRPr sz="2667">
                <a:latin typeface="Gill Sans"/>
                <a:ea typeface="Gill Sans"/>
                <a:cs typeface="Gill Sans"/>
                <a:sym typeface="Gill Sans"/>
              </a:defRPr>
            </a:lvl2pPr>
            <a:lvl3pPr marL="1828754" lvl="2" indent="-457189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800"/>
              <a:buFont typeface="Gill Sans"/>
              <a:buChar char="■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●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○"/>
              <a:defRPr>
                <a:latin typeface="Gill Sans"/>
                <a:ea typeface="Gill Sans"/>
                <a:cs typeface="Gill Sans"/>
                <a:sym typeface="Gill Sans"/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■"/>
              <a:defRPr>
                <a:latin typeface="Gill Sans"/>
                <a:ea typeface="Gill Sans"/>
                <a:cs typeface="Gill Sans"/>
                <a:sym typeface="Gill Sans"/>
              </a:defRPr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●"/>
              <a:defRPr>
                <a:latin typeface="Gill Sans"/>
                <a:ea typeface="Gill Sans"/>
                <a:cs typeface="Gill Sans"/>
                <a:sym typeface="Gill Sans"/>
              </a:defRPr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Gill Sans"/>
              <a:buChar char="○"/>
              <a:defRPr>
                <a:latin typeface="Gill Sans"/>
                <a:ea typeface="Gill Sans"/>
                <a:cs typeface="Gill Sans"/>
                <a:sym typeface="Gill Sans"/>
              </a:defRPr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Gill Sans"/>
              <a:buChar char="■"/>
              <a:defRPr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8" name="Google Shape;18;p46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414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" name="Google Shape;22;p47"/>
          <p:cNvSpPr txBox="1"/>
          <p:nvPr/>
        </p:nvSpPr>
        <p:spPr>
          <a:xfrm>
            <a:off x="731600" y="6507300"/>
            <a:ext cx="8720000" cy="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you are interested in this course, please contact +91 8939850851 or send a mail to sales@skill-lync.com</a:t>
            </a:r>
            <a:endParaRPr sz="1333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1099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6" name="Google Shape;26;p48"/>
          <p:cNvSpPr txBox="1"/>
          <p:nvPr/>
        </p:nvSpPr>
        <p:spPr>
          <a:xfrm>
            <a:off x="731600" y="6507300"/>
            <a:ext cx="8720000" cy="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you are interested in this course, please contact +91 8939850851 or send a mail to sales@skill-lync.com</a:t>
            </a:r>
            <a:endParaRPr sz="1333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2342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ColTx">
  <p:cSld name="1_Comparis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9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4000" u="sng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body" idx="1"/>
          </p:nvPr>
        </p:nvSpPr>
        <p:spPr>
          <a:xfrm>
            <a:off x="903567" y="1536633"/>
            <a:ext cx="53332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body" idx="2"/>
          </p:nvPr>
        </p:nvSpPr>
        <p:spPr>
          <a:xfrm>
            <a:off x="6558767" y="1536633"/>
            <a:ext cx="53332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sldNum" idx="12"/>
          </p:nvPr>
        </p:nvSpPr>
        <p:spPr>
          <a:xfrm>
            <a:off x="11" y="63331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9776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>
            <a:spLocks noGrp="1"/>
          </p:cNvSpPr>
          <p:nvPr>
            <p:ph type="title"/>
          </p:nvPr>
        </p:nvSpPr>
        <p:spPr>
          <a:xfrm>
            <a:off x="0" y="2598267"/>
            <a:ext cx="12192000" cy="28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 b="1"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0"/>
          <p:cNvSpPr txBox="1">
            <a:spLocks noGrp="1"/>
          </p:cNvSpPr>
          <p:nvPr>
            <p:ph type="sldNum" idx="12"/>
          </p:nvPr>
        </p:nvSpPr>
        <p:spPr>
          <a:xfrm>
            <a:off x="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403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B3C7-07BF-4777-ACF0-2AD1D6FC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3FB5-336B-414D-AFF4-D0EC38D8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2E1F9-6173-4A7E-A0BE-A53F8C49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E5671-57D8-4FEA-BCCF-3D37C0E3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B8CE7-BF8B-40A7-B6D1-A41573B6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6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1844-A70B-4611-B1B5-7BFA700D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C05A8-90DA-48A5-9677-E0FA639EA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A52B2-3C8C-4283-82B1-5CE71BDB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9F9FD-5F86-44AA-9A04-81984260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B851-FB8D-49E7-BBC6-1E25D8D9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4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9E82-9B4B-4DA7-8092-EACAC9BC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5EEE-0115-4217-AAF6-383D11188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1931B-2282-447F-937A-F3A03B0E0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C128B-3F81-45D6-8271-7BABEE93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735F4-D7A6-40B1-ADEA-D024228E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E8042-C0D2-4B41-A73F-FD2F02F4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7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D3B5-AC1C-4AB7-A764-290105A9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C78AC-CD02-47C7-A266-3FDDCC5C6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275A1-5393-483E-B2CE-9F57CF1B2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F3A23-FE4D-4961-BF0B-1B1074967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A5AF0-F4B5-409B-93E2-5B7ACF011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F33614-416D-41F5-8E83-59013910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7A856-BAAB-4787-B5BC-0D723B3F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86CC36-6F85-4304-955E-A85933D5A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7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C246-683F-496D-8EAF-3087812A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E43D1-E627-4D9D-B589-EAC9D6F3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C6733-17D4-4808-9142-DF19D2AC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B2468-2D01-4623-B7F8-476EDB95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4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D0053-659F-4958-8908-9C601820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FB1FF-1217-4ED0-8ECE-4170D102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5B54A-7D60-44FE-A5FA-E220FA1F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BAAE-9D9D-4928-BAD9-20B40F68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AC486-1D5F-486B-A8AF-7CD78D2E2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E206B-98B9-4A0B-825B-0FD9A7F6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D72B7-3274-4A1E-AF35-28F5E50D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3491E-A2AC-4324-8611-F9EA19C1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FF5A0-E1C8-4140-8F13-2C1FD0B7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1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6576-CEAF-46F3-9DF6-41FB948A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8ABF80-5D7D-4C7D-9426-06B04FF23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746EB-D724-4651-9FBA-F5276967C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EBA86-E662-4C02-A5A6-326A7069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E3010-6CE6-43BE-88E6-A7FCEB5D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553AE-7835-4C30-8D14-1898CA80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529444-400E-444D-AF4B-D97083F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4A97C-541E-4792-9512-FD04BAB12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E805E-8D4E-43A4-AE77-A539E02DC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79664-1C05-43A6-A4DC-50784F0765C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252EF-FC6F-4506-8C7A-1ACD56D8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05DC4-1065-44D7-94B2-BE8EC57C6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0CCBE-6AD4-4D84-98CE-B16D9B69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customXml" Target="../ink/ink5.xml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customXml" Target="../ink/ink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customXml" Target="../ink/ink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8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customXml" Target="../ink/ink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customXml" Target="../ink/ink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customXml" Target="../ink/ink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customXml" Target="../ink/ink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customXml" Target="../ink/ink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customXml" Target="../ink/ink2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customXml" Target="../ink/ink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customXml" Target="../ink/ink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5200"/>
            </a:pPr>
            <a:r>
              <a:rPr lang="en" dirty="0"/>
              <a:t>Autonomous Vehicle Controls</a:t>
            </a:r>
            <a:endParaRPr dirty="0"/>
          </a:p>
        </p:txBody>
      </p:sp>
      <p:sp>
        <p:nvSpPr>
          <p:cNvPr id="65" name="Google Shape;65;p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8218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-US" dirty="0"/>
              <a:t>W</a:t>
            </a:r>
            <a:r>
              <a:rPr lang="en" dirty="0"/>
              <a:t>eek - 2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 dirty="0"/>
              <a:t>Longitudinal vehicle dynamics modeling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" dirty="0"/>
              <a:t>&amp;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3200"/>
            </a:pPr>
            <a:r>
              <a:rPr lang="en-US" dirty="0"/>
              <a:t>C</a:t>
            </a:r>
            <a:r>
              <a:rPr lang="en" dirty="0"/>
              <a:t>ruise control feature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Longitudinal dynamics free body diagram</a:t>
            </a:r>
            <a:endParaRPr/>
          </a:p>
        </p:txBody>
      </p:sp>
      <p:pic>
        <p:nvPicPr>
          <p:cNvPr id="153" name="Google Shape;153;p10" descr="Automobile, Car, Drive, Porsche, Silhouet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67935">
            <a:off x="4623785" y="3052657"/>
            <a:ext cx="4206536" cy="2103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/>
          <p:nvPr/>
        </p:nvSpPr>
        <p:spPr>
          <a:xfrm>
            <a:off x="3902888" y="3996648"/>
            <a:ext cx="5888853" cy="1751861"/>
          </a:xfrm>
          <a:prstGeom prst="rtTriangl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D9F71D-B7DC-438F-A0C4-EF905A1EC548}"/>
                  </a:ext>
                </a:extLst>
              </p14:cNvPr>
              <p14:cNvContentPartPr/>
              <p14:nvPr/>
            </p14:nvContentPartPr>
            <p14:xfrm>
              <a:off x="4202400" y="2450880"/>
              <a:ext cx="6444960" cy="380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D9F71D-B7DC-438F-A0C4-EF905A1EC5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3040" y="2441519"/>
                <a:ext cx="6463681" cy="38227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6" y="2099734"/>
            <a:ext cx="6095995" cy="34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Longitudinal dynamics free body diagram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9F920F-2C70-4F87-8698-3BEC13AADE2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 = gravitational constant</a:t>
                </a:r>
              </a:p>
              <a:p>
                <a:r>
                  <a:rPr lang="en-US" dirty="0"/>
                  <a:t>mg = weight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Aerodynamic drag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Rolling resistance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Tractive force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9F920F-2C70-4F87-8698-3BEC13AAD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501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BA5A5BF-8B38-4587-8AB6-B3A5676161C7}"/>
              </a:ext>
            </a:extLst>
          </p:cNvPr>
          <p:cNvSpPr/>
          <p:nvPr/>
        </p:nvSpPr>
        <p:spPr>
          <a:xfrm>
            <a:off x="11228577" y="2822065"/>
            <a:ext cx="963424" cy="1611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5FE856-0AF5-4992-8FAB-10B0B29D2501}"/>
                  </a:ext>
                </a:extLst>
              </p14:cNvPr>
              <p14:cNvContentPartPr/>
              <p14:nvPr/>
            </p14:nvContentPartPr>
            <p14:xfrm>
              <a:off x="6821760" y="4669440"/>
              <a:ext cx="302400" cy="206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5FE856-0AF5-4992-8FAB-10B0B29D2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2400" y="4660075"/>
                <a:ext cx="321120" cy="22513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3200"/>
            </a:pPr>
            <a:r>
              <a:rPr lang="en"/>
              <a:t>Aerodynamic Drag</a:t>
            </a:r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903566" y="1536633"/>
            <a:ext cx="6737149" cy="50032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 </a:t>
            </a:r>
            <a:endParaRPr dirty="0"/>
          </a:p>
        </p:txBody>
      </p:sp>
      <p:pic>
        <p:nvPicPr>
          <p:cNvPr id="168" name="Google Shape;16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3915" y="1679968"/>
            <a:ext cx="4144883" cy="23314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5C4843-67AD-426E-8CE5-C54BDE0EF766}"/>
                  </a:ext>
                </a:extLst>
              </p14:cNvPr>
              <p14:cNvContentPartPr/>
              <p14:nvPr/>
            </p14:nvContentPartPr>
            <p14:xfrm>
              <a:off x="1386240" y="2717280"/>
              <a:ext cx="8624640" cy="256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5C4843-67AD-426E-8CE5-C54BDE0EF7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6880" y="2707920"/>
                <a:ext cx="8643360" cy="258096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3200"/>
            </a:pPr>
            <a:r>
              <a:rPr lang="en" sz="4267"/>
              <a:t>Rolling Resistance</a:t>
            </a:r>
            <a:endParaRPr sz="4267"/>
          </a:p>
        </p:txBody>
      </p:sp>
      <p:sp>
        <p:nvSpPr>
          <p:cNvPr id="174" name="Google Shape;174;p13"/>
          <p:cNvSpPr txBox="1">
            <a:spLocks noGrp="1"/>
          </p:cNvSpPr>
          <p:nvPr>
            <p:ph type="body" idx="1"/>
          </p:nvPr>
        </p:nvSpPr>
        <p:spPr>
          <a:xfrm>
            <a:off x="903566" y="1536633"/>
            <a:ext cx="6524084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rolling resistance is roughly proportional to the weight of the vehicle:</a:t>
            </a:r>
            <a:endParaRPr dirty="0"/>
          </a:p>
          <a:p>
            <a:r>
              <a:rPr lang="en" dirty="0"/>
              <a:t>𝑅_𝑥 = 𝑅_𝑥𝑓 {𝑓𝑟𝑜𝑛𝑡}+𝑅_𝑥𝑟 {𝑟𝑒𝑎𝑟}~ f * mg</a:t>
            </a:r>
            <a:endParaRPr dirty="0"/>
          </a:p>
          <a:p>
            <a:r>
              <a:rPr lang="en" dirty="0"/>
              <a:t> where mg is weight and 𝑓 is friction coefficient.</a:t>
            </a:r>
            <a:endParaRPr dirty="0"/>
          </a:p>
          <a:p>
            <a:r>
              <a:rPr lang="en" dirty="0"/>
              <a:t>f~ 0.0125  (varies from 0.01 -0.4)</a:t>
            </a:r>
            <a:endParaRPr dirty="0"/>
          </a:p>
          <a:p>
            <a:r>
              <a:rPr lang="en" dirty="0"/>
              <a:t>Rolling resistance is dependent on tire inflation – smaller for higher inflation.</a:t>
            </a:r>
            <a:endParaRPr dirty="0"/>
          </a:p>
          <a:p>
            <a:pPr indent="-304792">
              <a:buNone/>
            </a:pPr>
            <a:endParaRPr dirty="0"/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4477" y="1082273"/>
            <a:ext cx="1872695" cy="250453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6" name="Google Shape;176;p13"/>
          <p:cNvSpPr/>
          <p:nvPr/>
        </p:nvSpPr>
        <p:spPr>
          <a:xfrm>
            <a:off x="9751640" y="1136342"/>
            <a:ext cx="676665" cy="27449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mg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0835" y="3629921"/>
            <a:ext cx="4274968" cy="2404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0349A8-F0F8-4881-AA7F-A2B3DF05097B}"/>
                  </a:ext>
                </a:extLst>
              </p14:cNvPr>
              <p14:cNvContentPartPr/>
              <p14:nvPr/>
            </p14:nvContentPartPr>
            <p14:xfrm>
              <a:off x="1720320" y="2782080"/>
              <a:ext cx="9152160" cy="2291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0349A8-F0F8-4881-AA7F-A2B3DF0509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0960" y="2772720"/>
                <a:ext cx="9170880" cy="230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Gradient Force</a:t>
            </a:r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body" idx="1"/>
          </p:nvPr>
        </p:nvSpPr>
        <p:spPr>
          <a:xfrm>
            <a:off x="903567" y="1536633"/>
            <a:ext cx="6204488" cy="455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651"/>
            </a:stretch>
          </a:blipFill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    </a:t>
            </a:r>
            <a:endParaRPr/>
          </a:p>
        </p:txBody>
      </p:sp>
      <p:pic>
        <p:nvPicPr>
          <p:cNvPr id="184" name="Google Shape;184;p14" descr="Automobile, Car, Drive, Porsche, Silhouet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67935">
            <a:off x="8158160" y="1447730"/>
            <a:ext cx="2974168" cy="148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/>
          <p:nvPr/>
        </p:nvSpPr>
        <p:spPr>
          <a:xfrm>
            <a:off x="7424693" y="2120561"/>
            <a:ext cx="4163625" cy="1116648"/>
          </a:xfrm>
          <a:prstGeom prst="rtTriangl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24697" y="3634268"/>
            <a:ext cx="4636064" cy="260780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1A7D3F-DEA3-4B89-A60F-310112EFB3CD}"/>
                  </a:ext>
                </a:extLst>
              </p14:cNvPr>
              <p14:cNvContentPartPr/>
              <p14:nvPr/>
            </p14:nvContentPartPr>
            <p14:xfrm>
              <a:off x="2811360" y="1220160"/>
              <a:ext cx="7822560" cy="3771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1A7D3F-DEA3-4B89-A60F-310112EFB3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2000" y="1210800"/>
                <a:ext cx="7841280" cy="379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Traction Force</a:t>
            </a:r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903566" y="1536633"/>
            <a:ext cx="7382260" cy="455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1096"/>
            </a:stretch>
          </a:blipFill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   </a:t>
            </a:r>
            <a:endParaRPr dirty="0"/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9500" y="1045000"/>
            <a:ext cx="3802501" cy="21388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936964-9B05-422A-B19F-9843055BC8F4}"/>
                  </a:ext>
                </a:extLst>
              </p14:cNvPr>
              <p14:cNvContentPartPr/>
              <p14:nvPr/>
            </p14:nvContentPartPr>
            <p14:xfrm>
              <a:off x="1715520" y="2042880"/>
              <a:ext cx="10044960" cy="280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936964-9B05-422A-B19F-9843055BC8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6160" y="2033520"/>
                <a:ext cx="10063680" cy="28272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267"/>
              <a:t>Longitudinal dynamic modeling</a:t>
            </a:r>
            <a:endParaRPr sz="4267"/>
          </a:p>
        </p:txBody>
      </p:sp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903566" y="1536633"/>
            <a:ext cx="11087207" cy="47842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    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1CF8DE-BE2A-482A-BF5E-8D63414BF2B0}"/>
                  </a:ext>
                </a:extLst>
              </p14:cNvPr>
              <p14:cNvContentPartPr/>
              <p14:nvPr/>
            </p14:nvContentPartPr>
            <p14:xfrm>
              <a:off x="2378880" y="1118880"/>
              <a:ext cx="8438880" cy="402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1CF8DE-BE2A-482A-BF5E-8D63414BF2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9520" y="1109520"/>
                <a:ext cx="8457600" cy="40468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Longitudinal dynamic modeling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140128-1206-4170-93D3-19BD343EE5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200" y="1570737"/>
                <a:ext cx="11360800" cy="4968608"/>
              </a:xfrm>
            </p:spPr>
            <p:txBody>
              <a:bodyPr/>
              <a:lstStyle/>
              <a:p>
                <a:r>
                  <a:rPr lang="en-US" dirty="0"/>
                  <a:t>The longitudinal dynamics are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2133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Here,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v(t) is the velocity of the car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mg is the weight of the car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/>
                  <a:t>F</a:t>
                </a:r>
                <a:r>
                  <a:rPr lang="en-US" baseline="-25000" dirty="0" err="1"/>
                  <a:t>x</a:t>
                </a:r>
                <a:r>
                  <a:rPr lang="en-US" dirty="0"/>
                  <a:t> is the tractive force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</a:t>
                </a:r>
                <a:r>
                  <a:rPr lang="en-US" baseline="-25000" dirty="0"/>
                  <a:t>x</a:t>
                </a:r>
                <a:r>
                  <a:rPr lang="en-US" dirty="0"/>
                  <a:t> is the rolling resistance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D</a:t>
                </a:r>
                <a:r>
                  <a:rPr lang="en-US" baseline="-25000" dirty="0"/>
                  <a:t>A</a:t>
                </a:r>
                <a:r>
                  <a:rPr lang="en-US" dirty="0"/>
                  <a:t> is the Aerodynamic drag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θ is the road gradient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140128-1206-4170-93D3-19BD343EE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200" y="1570737"/>
                <a:ext cx="11360800" cy="4968608"/>
              </a:xfrm>
              <a:blipFill>
                <a:blip r:embed="rId3"/>
                <a:stretch>
                  <a:fillRect t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Nature of the dynamic equation</a:t>
            </a:r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98" t="-534"/>
            </a:stretch>
          </a:blipFill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   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0796C8-CD2C-4F64-9BDB-074445682BB4}"/>
                  </a:ext>
                </a:extLst>
              </p14:cNvPr>
              <p14:cNvContentPartPr/>
              <p14:nvPr/>
            </p14:nvContentPartPr>
            <p14:xfrm>
              <a:off x="3696960" y="2714880"/>
              <a:ext cx="5532000" cy="88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0796C8-CD2C-4F64-9BDB-074445682B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7600" y="2705517"/>
                <a:ext cx="5550721" cy="9052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36B1-91A7-424D-BE7F-872F7F77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 Non-linear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1ECB7-8F4E-41A6-AC43-3C870C55B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3607D6-8A1F-417E-B206-2153F3DD410A}"/>
                  </a:ext>
                </a:extLst>
              </p14:cNvPr>
              <p14:cNvContentPartPr/>
              <p14:nvPr/>
            </p14:nvContentPartPr>
            <p14:xfrm>
              <a:off x="1019520" y="1377120"/>
              <a:ext cx="10051200" cy="483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3607D6-8A1F-417E-B206-2153F3DD41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0160" y="1367760"/>
                <a:ext cx="10069920" cy="48494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6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Recap:</a:t>
            </a:r>
            <a:endParaRPr/>
          </a:p>
        </p:txBody>
      </p:sp>
      <p:sp>
        <p:nvSpPr>
          <p:cNvPr id="71" name="Google Shape;71;p2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is a control system?</a:t>
            </a:r>
            <a:endParaRPr/>
          </a:p>
          <a:p>
            <a:r>
              <a:rPr lang="en"/>
              <a:t>Basics of system modelling</a:t>
            </a:r>
            <a:endParaRPr/>
          </a:p>
          <a:p>
            <a:r>
              <a:rPr lang="en"/>
              <a:t>Laplace domains</a:t>
            </a:r>
            <a:endParaRPr/>
          </a:p>
          <a:p>
            <a:r>
              <a:rPr lang="en"/>
              <a:t>PID systems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Non Linear Longitudinal modeling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DBE487-32F5-44FC-A5FF-B64E99ED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Parameters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BAF2D6-85C2-455A-9B82-128C68A3584B}"/>
              </a:ext>
            </a:extLst>
          </p:cNvPr>
          <p:cNvGraphicFramePr>
            <a:graphicFrameLocks noGrp="1"/>
          </p:cNvGraphicFramePr>
          <p:nvPr/>
        </p:nvGraphicFramePr>
        <p:xfrm>
          <a:off x="1017423" y="1451187"/>
          <a:ext cx="8128000" cy="404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7183507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20247547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Model parameters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values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587551549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Mass (m)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1084 kg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9370203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Gravitation accel constant (g)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9.81 </a:t>
                      </a:r>
                      <a:r>
                        <a:rPr lang="en-US" sz="2400" dirty="0" err="1"/>
                        <a:t>mpss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960801237"/>
                  </a:ext>
                </a:extLst>
              </a:tr>
              <a:tr h="586640">
                <a:tc>
                  <a:txBody>
                    <a:bodyPr/>
                    <a:lstStyle/>
                    <a:p>
                      <a:r>
                        <a:rPr lang="en-US" sz="2400" dirty="0"/>
                        <a:t>Drag coefficient (Cd)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7499619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Rolling coefficient (f)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0.0125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66464869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Initial velocity V0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27.8mps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2145894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Wind velocity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1.2mps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0322719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Area of cross section (A)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2.24 m2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55827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070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1C02-F251-4CC8-A10E-A3B5C496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longitudinal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29BD7-88E0-4FB7-88F7-64FC44D85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9"/>
          <a:stretch/>
        </p:blipFill>
        <p:spPr>
          <a:xfrm>
            <a:off x="2540000" y="1602864"/>
            <a:ext cx="7112000" cy="496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Longitudinal modeling for control systems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4D9623-7FC9-4586-84EC-5F571849DA2A}"/>
                  </a:ext>
                </a:extLst>
              </p14:cNvPr>
              <p14:cNvContentPartPr/>
              <p14:nvPr/>
            </p14:nvContentPartPr>
            <p14:xfrm>
              <a:off x="792480" y="1042080"/>
              <a:ext cx="9811680" cy="5233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4D9623-7FC9-4586-84EC-5F571849DA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120" y="1032720"/>
                <a:ext cx="9830400" cy="5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91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Linearizing a function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6409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Difficult to solve nonlinear functions but all systems in reality are non linear in nature.</a:t>
            </a:r>
            <a:endParaRPr/>
          </a:p>
          <a:p>
            <a:r>
              <a:rPr lang="en"/>
              <a:t>Using Taylor’s series expansion, we can approximate a nonlinear function as a linear function.</a:t>
            </a:r>
            <a:endParaRPr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 t="15940" b="43289"/>
          <a:stretch/>
        </p:blipFill>
        <p:spPr>
          <a:xfrm>
            <a:off x="1375867" y="4996800"/>
            <a:ext cx="5915333" cy="15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7420745" y="4163297"/>
            <a:ext cx="4572000" cy="1427161"/>
          </a:xfrm>
          <a:prstGeom prst="round2Diag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7420745" y="4313579"/>
            <a:ext cx="4572000" cy="13664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532" t="-37491" b="-63085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451" y="955133"/>
            <a:ext cx="5106565" cy="287243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2A7D3E-6A6F-474F-8853-E97CF1A4C02C}"/>
                  </a:ext>
                </a:extLst>
              </p14:cNvPr>
              <p14:cNvContentPartPr/>
              <p14:nvPr/>
            </p14:nvContentPartPr>
            <p14:xfrm>
              <a:off x="2675040" y="2697120"/>
              <a:ext cx="4382880" cy="1133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2A7D3E-6A6F-474F-8853-E97CF1A4C0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5679" y="2687759"/>
                <a:ext cx="4401601" cy="115248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Steps for Linearizing using Taylor’s expansion</a:t>
            </a:r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body" idx="1"/>
          </p:nvPr>
        </p:nvSpPr>
        <p:spPr>
          <a:xfrm>
            <a:off x="1341532" y="1483366"/>
            <a:ext cx="9832496" cy="50387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r="-905"/>
            </a:stretch>
          </a:blip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 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EA7C17-B7F7-474C-B5E7-2D812B0F2D6F}"/>
                  </a:ext>
                </a:extLst>
              </p14:cNvPr>
              <p14:cNvContentPartPr/>
              <p14:nvPr/>
            </p14:nvContentPartPr>
            <p14:xfrm>
              <a:off x="2028000" y="2003520"/>
              <a:ext cx="7363200" cy="3870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EA7C17-B7F7-474C-B5E7-2D812B0F2D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8640" y="1994160"/>
                <a:ext cx="7381920" cy="388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Linearizing the longitudinal model</a:t>
            </a:r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7055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dirty="0"/>
              <a:t>The combined longitudinal dynamics equations can be written as:</a:t>
            </a:r>
            <a:endParaRPr dirty="0"/>
          </a:p>
          <a:p>
            <a:pPr marL="0" indent="0">
              <a:spcBef>
                <a:spcPts val="533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t="9297"/>
          <a:stretch/>
        </p:blipFill>
        <p:spPr>
          <a:xfrm>
            <a:off x="993768" y="2757601"/>
            <a:ext cx="10204465" cy="86983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9AFF45-3A20-4B8D-8F22-5C7C050CE736}"/>
                  </a:ext>
                </a:extLst>
              </p14:cNvPr>
              <p14:cNvContentPartPr/>
              <p14:nvPr/>
            </p14:nvContentPartPr>
            <p14:xfrm>
              <a:off x="1146720" y="1457760"/>
              <a:ext cx="10737120" cy="4821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9AFF45-3A20-4B8D-8F22-5C7C050CE7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7360" y="1448400"/>
                <a:ext cx="10755840" cy="484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Linearized longitudinal dynamic equation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xfrm>
            <a:off x="831200" y="1582284"/>
            <a:ext cx="11360800" cy="455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98" t="-534"/>
            </a:stretch>
          </a:blipFill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 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8A2B0A-30C1-445F-B183-D8BF36235B96}"/>
                  </a:ext>
                </a:extLst>
              </p14:cNvPr>
              <p14:cNvContentPartPr/>
              <p14:nvPr/>
            </p14:nvContentPartPr>
            <p14:xfrm>
              <a:off x="1060320" y="3912480"/>
              <a:ext cx="11126400" cy="1081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8A2B0A-30C1-445F-B183-D8BF36235B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0960" y="3903119"/>
                <a:ext cx="11145120" cy="11006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Linearized model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>
              <a:spcBef>
                <a:spcPts val="2133"/>
              </a:spcBef>
            </a:pPr>
            <a:r>
              <a:rPr lang="en" dirty="0"/>
              <a:t>Taking laplace transform of the longitudinal dynamics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>
              <a:spcBef>
                <a:spcPts val="2133"/>
              </a:spcBef>
            </a:pPr>
            <a:r>
              <a:rPr lang="en" dirty="0"/>
              <a:t>Reducing the laplace transform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01" y="2265931"/>
            <a:ext cx="11277601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4">
            <a:alphaModFix/>
          </a:blip>
          <a:srcRect l="1210" r="1964"/>
          <a:stretch/>
        </p:blipFill>
        <p:spPr>
          <a:xfrm>
            <a:off x="1014401" y="3859820"/>
            <a:ext cx="11094401" cy="10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5200" y="5651022"/>
            <a:ext cx="11032800" cy="64268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Controller plant model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70F0BD-458A-48B8-A81E-3AC74ECB3F38}"/>
                  </a:ext>
                </a:extLst>
              </p14:cNvPr>
              <p14:cNvContentPartPr/>
              <p14:nvPr/>
            </p14:nvContentPartPr>
            <p14:xfrm>
              <a:off x="962400" y="2949600"/>
              <a:ext cx="8297760" cy="3469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70F0BD-458A-48B8-A81E-3AC74ECB3F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040" y="2940239"/>
                <a:ext cx="8316480" cy="348864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Table of Contents:</a:t>
            </a: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Introduction to Cruise Control</a:t>
            </a:r>
            <a:endParaRPr sz="2667" dirty="0"/>
          </a:p>
          <a:p>
            <a:r>
              <a:rPr lang="en" dirty="0"/>
              <a:t>Longitudinal Vehicle Dynamics</a:t>
            </a:r>
            <a:endParaRPr dirty="0"/>
          </a:p>
          <a:p>
            <a:r>
              <a:rPr lang="en" dirty="0"/>
              <a:t>Longitudinal Modeling</a:t>
            </a:r>
            <a:endParaRPr dirty="0"/>
          </a:p>
          <a:p>
            <a:r>
              <a:rPr lang="en" dirty="0"/>
              <a:t>Plant Model Analysis</a:t>
            </a:r>
            <a:endParaRPr dirty="0"/>
          </a:p>
          <a:p>
            <a:r>
              <a:rPr lang="en" dirty="0"/>
              <a:t>Cruise Control Model</a:t>
            </a:r>
            <a:endParaRPr dirty="0"/>
          </a:p>
          <a:p>
            <a:r>
              <a:rPr lang="en" dirty="0"/>
              <a:t>Controller Design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98" t="-354"/>
            </a:stretch>
          </a:blipFill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 </a:t>
            </a:r>
            <a:endParaRPr dirty="0"/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Plant model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8A1ACC-B0A1-4F47-8A82-D857BFCEE92C}"/>
                  </a:ext>
                </a:extLst>
              </p14:cNvPr>
              <p14:cNvContentPartPr/>
              <p14:nvPr/>
            </p14:nvContentPartPr>
            <p14:xfrm>
              <a:off x="1378080" y="3118560"/>
              <a:ext cx="9752640" cy="505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8A1ACC-B0A1-4F47-8A82-D857BFCEE9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720" y="3109200"/>
                <a:ext cx="9771360" cy="52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Linearized model in Simulink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2A909-C6A9-4DA2-8943-FF512620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Linearized model in Simulink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8C111-BF8D-48C5-A1AF-4870A16B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17" y="2419350"/>
            <a:ext cx="8854767" cy="29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6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C52E-0B4D-456A-B3C2-1C079467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Linearized plant model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B25E1-1017-4579-8476-0C5D39E9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76" y="1247775"/>
            <a:ext cx="7112000" cy="5334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3444C6-DBBD-4183-AA35-C2D64A73F115}"/>
                  </a:ext>
                </a:extLst>
              </p14:cNvPr>
              <p14:cNvContentPartPr/>
              <p14:nvPr/>
            </p14:nvContentPartPr>
            <p14:xfrm>
              <a:off x="1535775" y="2384580"/>
              <a:ext cx="825600" cy="523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3444C6-DBBD-4183-AA35-C2D64A73F1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772" y="2276679"/>
                <a:ext cx="861245" cy="73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3C1D6E-C190-4BE8-BCAF-38AB2EF2D663}"/>
                  </a:ext>
                </a:extLst>
              </p14:cNvPr>
              <p14:cNvContentPartPr/>
              <p14:nvPr/>
            </p14:nvContentPartPr>
            <p14:xfrm>
              <a:off x="931455" y="2341860"/>
              <a:ext cx="994080" cy="219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3C1D6E-C190-4BE8-BCAF-38AB2EF2D6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451" y="2125742"/>
                <a:ext cx="1065729" cy="6512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665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Controller design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Plant model or transfer function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6AE48D-35A6-4B89-904E-4A5D97C6E2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667" dirty="0"/>
                  <a:t>The transfer function can be written as a first order:</a:t>
                </a:r>
              </a:p>
              <a:p>
                <a:pPr marL="1015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667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6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num>
                        <m:den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667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667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  <m:r>
                        <a:rPr lang="en-US" sz="26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𝐷𝐶𝑔𝑎𝑖𝑛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667" dirty="0">
                  <a:ea typeface="Cambria Math" panose="02040503050406030204" pitchFamily="18" charset="0"/>
                </a:endParaRPr>
              </a:p>
              <a:p>
                <a:r>
                  <a:rPr lang="en-US" sz="2667" dirty="0"/>
                  <a:t>The DC gain is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67" dirty="0"/>
              </a:p>
              <a:p>
                <a:r>
                  <a:rPr lang="en-US" sz="2667" dirty="0"/>
                  <a:t>The time constant is =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66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67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6AE48D-35A6-4B89-904E-4A5D97C6E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01" t="-2143" b="-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4BBF6C-D333-48A2-8063-CDF4D2109580}"/>
                  </a:ext>
                </a:extLst>
              </p14:cNvPr>
              <p14:cNvContentPartPr/>
              <p14:nvPr/>
            </p14:nvContentPartPr>
            <p14:xfrm>
              <a:off x="1350720" y="2002080"/>
              <a:ext cx="10336800" cy="4172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4BBF6C-D333-48A2-8063-CDF4D21095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1360" y="1992719"/>
                <a:ext cx="10355520" cy="419136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Total model for cruise control model system</a:t>
            </a:r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body" idx="1"/>
          </p:nvPr>
        </p:nvSpPr>
        <p:spPr>
          <a:xfrm>
            <a:off x="831201" y="1410833"/>
            <a:ext cx="6845025" cy="50402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67"/>
              </a:spcBef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The total cruise system has throttle command as input.</a:t>
            </a:r>
            <a:endParaRPr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This input will go into:</a:t>
            </a:r>
            <a:endParaRPr>
              <a:solidFill>
                <a:srgbClr val="666666"/>
              </a:solidFill>
            </a:endParaRPr>
          </a:p>
          <a:p>
            <a:pPr lvl="1">
              <a:spcBef>
                <a:spcPts val="0"/>
              </a:spcBef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Throttle dynamic or Motor dynamics</a:t>
            </a:r>
            <a:endParaRPr>
              <a:solidFill>
                <a:srgbClr val="666666"/>
              </a:solidFill>
            </a:endParaRPr>
          </a:p>
          <a:p>
            <a:pPr lvl="1">
              <a:spcBef>
                <a:spcPts val="0"/>
              </a:spcBef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Air dynamics</a:t>
            </a:r>
            <a:endParaRPr>
              <a:solidFill>
                <a:srgbClr val="666666"/>
              </a:solidFill>
            </a:endParaRPr>
          </a:p>
          <a:p>
            <a:pPr lvl="1">
              <a:spcBef>
                <a:spcPts val="0"/>
              </a:spcBef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Fuel dynamics</a:t>
            </a:r>
            <a:endParaRPr>
              <a:solidFill>
                <a:srgbClr val="666666"/>
              </a:solidFill>
            </a:endParaRPr>
          </a:p>
          <a:p>
            <a:pPr lvl="1">
              <a:spcBef>
                <a:spcPts val="0"/>
              </a:spcBef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Engine rotation dynamics</a:t>
            </a:r>
            <a:endParaRPr>
              <a:solidFill>
                <a:srgbClr val="666666"/>
              </a:solidFill>
            </a:endParaRPr>
          </a:p>
          <a:p>
            <a:pPr lvl="1">
              <a:spcBef>
                <a:spcPts val="0"/>
              </a:spcBef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Torque converter Dynamics</a:t>
            </a:r>
            <a:endParaRPr>
              <a:solidFill>
                <a:srgbClr val="666666"/>
              </a:solidFill>
            </a:endParaRPr>
          </a:p>
          <a:p>
            <a:pPr lvl="1">
              <a:spcBef>
                <a:spcPts val="0"/>
              </a:spcBef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Power train transmission dynamics</a:t>
            </a:r>
            <a:endParaRPr/>
          </a:p>
          <a:p>
            <a:pPr indent="-474121">
              <a:buClr>
                <a:srgbClr val="666666"/>
              </a:buClr>
              <a:buSzPts val="2000"/>
              <a:buChar char="○"/>
            </a:pPr>
            <a:r>
              <a:rPr lang="en">
                <a:solidFill>
                  <a:srgbClr val="666666"/>
                </a:solidFill>
              </a:rPr>
              <a:t>What a mess!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endParaRPr>
              <a:solidFill>
                <a:srgbClr val="666666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5BD5F3-099C-4B21-9E44-334159EE5069}"/>
                  </a:ext>
                </a:extLst>
              </p14:cNvPr>
              <p14:cNvContentPartPr/>
              <p14:nvPr/>
            </p14:nvContentPartPr>
            <p14:xfrm>
              <a:off x="1514880" y="1473120"/>
              <a:ext cx="10184640" cy="4913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5BD5F3-099C-4B21-9E44-334159EE50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5880" y="1463760"/>
                <a:ext cx="10203360" cy="493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Reduced order model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584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For transient models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Dominant poles are of concern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Dominant poles are zeroes and closer to imaginary axis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Non dominant poles&gt; 4 times dominant pole.</a:t>
            </a:r>
            <a:endParaRPr dirty="0"/>
          </a:p>
          <a:p>
            <a:r>
              <a:rPr lang="en" dirty="0"/>
              <a:t>For our control system,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Ignore non-dominant poles</a:t>
            </a:r>
            <a:endParaRPr dirty="0"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l="4465"/>
          <a:stretch/>
        </p:blipFill>
        <p:spPr>
          <a:xfrm>
            <a:off x="6496050" y="1227159"/>
            <a:ext cx="5435591" cy="4546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5F2679-73ED-4A86-954F-3F431B135A8A}"/>
                  </a:ext>
                </a:extLst>
              </p14:cNvPr>
              <p14:cNvContentPartPr/>
              <p14:nvPr/>
            </p14:nvContentPartPr>
            <p14:xfrm>
              <a:off x="1495680" y="1612320"/>
              <a:ext cx="10430880" cy="4403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5F2679-73ED-4A86-954F-3F431B135A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6320" y="1602959"/>
                <a:ext cx="10449600" cy="442176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Model Parameters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872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533"/>
              </a:spcBef>
              <a:buClr>
                <a:srgbClr val="434343"/>
              </a:buClr>
            </a:pPr>
            <a:r>
              <a:rPr lang="en" dirty="0">
                <a:solidFill>
                  <a:srgbClr val="434343"/>
                </a:solidFill>
              </a:rPr>
              <a:t>DC gain = H(0)=1/(ρC_d A(v = 0.0427 (m/s)/N</a:t>
            </a:r>
            <a:endParaRPr dirty="0">
              <a:solidFill>
                <a:srgbClr val="434343"/>
              </a:solidFill>
            </a:endParaRPr>
          </a:p>
          <a:p>
            <a:pPr>
              <a:lnSpc>
                <a:spcPct val="150000"/>
              </a:lnSpc>
              <a:buClr>
                <a:srgbClr val="434343"/>
              </a:buClr>
            </a:pPr>
            <a:r>
              <a:rPr lang="en" dirty="0">
                <a:solidFill>
                  <a:srgbClr val="434343"/>
                </a:solidFill>
              </a:rPr>
              <a:t>                           = 46.353s</a:t>
            </a:r>
            <a:endParaRPr dirty="0">
              <a:solidFill>
                <a:srgbClr val="434343"/>
              </a:solidFill>
            </a:endParaRPr>
          </a:p>
          <a:p>
            <a:pPr>
              <a:lnSpc>
                <a:spcPct val="150000"/>
              </a:lnSpc>
              <a:buClr>
                <a:srgbClr val="434343"/>
              </a:buClr>
            </a:pPr>
            <a:r>
              <a:rPr lang="en" dirty="0">
                <a:solidFill>
                  <a:srgbClr val="434343"/>
                </a:solidFill>
              </a:rPr>
              <a:t>Transfer function = (DC gai=  0.0</a:t>
            </a:r>
            <a:endParaRPr dirty="0">
              <a:solidFill>
                <a:srgbClr val="434343"/>
              </a:solidFill>
            </a:endParaRPr>
          </a:p>
          <a:p>
            <a:pPr>
              <a:lnSpc>
                <a:spcPct val="150000"/>
              </a:lnSpc>
              <a:buClr>
                <a:srgbClr val="434343"/>
              </a:buClr>
            </a:pPr>
            <a:r>
              <a:rPr lang="en" dirty="0">
                <a:solidFill>
                  <a:srgbClr val="434343"/>
                </a:solidFill>
              </a:rPr>
              <a:t>Design criteria :</a:t>
            </a:r>
            <a:endParaRPr dirty="0">
              <a:solidFill>
                <a:srgbClr val="434343"/>
              </a:solidFill>
            </a:endParaRPr>
          </a:p>
          <a:p>
            <a:pPr lvl="1">
              <a:spcBef>
                <a:spcPts val="0"/>
              </a:spcBef>
              <a:buClr>
                <a:srgbClr val="434343"/>
              </a:buClr>
            </a:pPr>
            <a:r>
              <a:rPr lang="en" dirty="0">
                <a:solidFill>
                  <a:srgbClr val="434343"/>
                </a:solidFill>
              </a:rPr>
              <a:t>Rise time &lt;12s</a:t>
            </a:r>
            <a:endParaRPr dirty="0">
              <a:solidFill>
                <a:srgbClr val="434343"/>
              </a:solidFill>
            </a:endParaRPr>
          </a:p>
          <a:p>
            <a:pPr lvl="1">
              <a:spcBef>
                <a:spcPts val="0"/>
              </a:spcBef>
              <a:buClr>
                <a:srgbClr val="434343"/>
              </a:buClr>
            </a:pPr>
            <a:r>
              <a:rPr lang="en" dirty="0">
                <a:solidFill>
                  <a:srgbClr val="434343"/>
                </a:solidFill>
              </a:rPr>
              <a:t>Overshoot &lt;10%</a:t>
            </a:r>
            <a:endParaRPr dirty="0">
              <a:solidFill>
                <a:srgbClr val="434343"/>
              </a:solidFill>
            </a:endParaRPr>
          </a:p>
          <a:p>
            <a:pPr lvl="1">
              <a:spcBef>
                <a:spcPts val="0"/>
              </a:spcBef>
              <a:buClr>
                <a:srgbClr val="434343"/>
              </a:buClr>
            </a:pPr>
            <a:r>
              <a:rPr lang="en" dirty="0">
                <a:solidFill>
                  <a:srgbClr val="434343"/>
                </a:solidFill>
              </a:rPr>
              <a:t>Steady state error &lt;2% </a:t>
            </a:r>
            <a:endParaRPr dirty="0">
              <a:solidFill>
                <a:srgbClr val="434343"/>
              </a:solidFill>
            </a:endParaRPr>
          </a:p>
          <a:p>
            <a:pPr indent="0">
              <a:spcAft>
                <a:spcPts val="2133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118" y="1536618"/>
            <a:ext cx="20447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3018" y="2362133"/>
            <a:ext cx="28829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7718" y="3095651"/>
            <a:ext cx="13335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3033" y="3022600"/>
            <a:ext cx="1727200" cy="812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6F3C87-4467-4D7A-81F6-4C3C82538DC8}"/>
                  </a:ext>
                </a:extLst>
              </p14:cNvPr>
              <p14:cNvContentPartPr/>
              <p14:nvPr/>
            </p14:nvContentPartPr>
            <p14:xfrm>
              <a:off x="1656000" y="2280480"/>
              <a:ext cx="9400320" cy="4357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6F3C87-4467-4D7A-81F6-4C3C82538D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6640" y="2271120"/>
                <a:ext cx="9419040" cy="437664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Controller Design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D18F1-9BD4-4A1F-B7D1-FB016E665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04151"/>
            <a:ext cx="9982200" cy="44182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Cruise Control Introduction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D6D7-52CA-4620-80CE-0D238773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C8601-0BF6-482D-8D67-D4C1E513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01" y="1410833"/>
            <a:ext cx="5662689" cy="4247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8DCDD-06B9-4EE5-ABFC-4B111C214B2C}"/>
              </a:ext>
            </a:extLst>
          </p:cNvPr>
          <p:cNvSpPr txBox="1"/>
          <p:nvPr/>
        </p:nvSpPr>
        <p:spPr>
          <a:xfrm>
            <a:off x="5486401" y="300037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ADB99-6F3F-4404-876D-8C1B934E3A7A}"/>
              </a:ext>
            </a:extLst>
          </p:cNvPr>
          <p:cNvSpPr txBox="1"/>
          <p:nvPr/>
        </p:nvSpPr>
        <p:spPr>
          <a:xfrm>
            <a:off x="2371726" y="5657850"/>
            <a:ext cx="379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Without disturbance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D43CD-B030-466A-BBE7-1F12886ED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00" y="1410833"/>
            <a:ext cx="5408691" cy="4056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53F123-2E86-43EF-B2FE-E280AB10A5F1}"/>
              </a:ext>
            </a:extLst>
          </p:cNvPr>
          <p:cNvSpPr txBox="1"/>
          <p:nvPr/>
        </p:nvSpPr>
        <p:spPr>
          <a:xfrm>
            <a:off x="8401051" y="5657849"/>
            <a:ext cx="379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disturbance</a:t>
            </a:r>
          </a:p>
        </p:txBody>
      </p:sp>
    </p:spTree>
    <p:extLst>
      <p:ext uri="{BB962C8B-B14F-4D97-AF65-F5344CB8AC3E}">
        <p14:creationId xmlns:p14="http://schemas.microsoft.com/office/powerpoint/2010/main" val="3063112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Summary:</a:t>
            </a:r>
            <a:endParaRPr/>
          </a:p>
        </p:txBody>
      </p:sp>
      <p:sp>
        <p:nvSpPr>
          <p:cNvPr id="359" name="Google Shape;359;p41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Cruise control</a:t>
            </a:r>
            <a:endParaRPr dirty="0"/>
          </a:p>
          <a:p>
            <a:r>
              <a:rPr lang="en" dirty="0"/>
              <a:t>Longitudinal Vehicle Dynamic modelling</a:t>
            </a:r>
            <a:endParaRPr dirty="0"/>
          </a:p>
          <a:p>
            <a:r>
              <a:rPr lang="en" dirty="0"/>
              <a:t>Controller design for base cruise</a:t>
            </a:r>
          </a:p>
          <a:p>
            <a:endParaRPr lang="en" dirty="0"/>
          </a:p>
          <a:p>
            <a:r>
              <a:rPr lang="en" dirty="0"/>
              <a:t>Challenge</a:t>
            </a:r>
          </a:p>
          <a:p>
            <a:pPr lvl="1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Cruise control with speed limits</a:t>
            </a:r>
          </a:p>
          <a:p>
            <a:pPr lvl="1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Modify model to account sensor noise</a:t>
            </a:r>
          </a:p>
          <a:p>
            <a:pPr marL="711182" lvl="1" indent="0">
              <a:spcBef>
                <a:spcPts val="0"/>
              </a:spcBef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0" y="2598267"/>
            <a:ext cx="12192000" cy="280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Introduction:</a:t>
            </a:r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6089608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2667" dirty="0"/>
              <a:t>Cruise control is a level 1 feature.  </a:t>
            </a:r>
          </a:p>
          <a:p>
            <a:r>
              <a:rPr lang="en" sz="2667" dirty="0"/>
              <a:t>Designed to maintain vehicle speed at a desired set speed value.</a:t>
            </a:r>
            <a:endParaRPr sz="2667" dirty="0"/>
          </a:p>
          <a:p>
            <a:r>
              <a:rPr lang="en" sz="2667" dirty="0"/>
              <a:t>Driver sets a desired set speed using the steering inputs and the controller maintains a constant speed of the vehicle.</a:t>
            </a:r>
            <a:endParaRPr sz="2667" dirty="0"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0809" y="647234"/>
            <a:ext cx="5185468" cy="2916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Image result for cruise control icon free">
            <a:extLst>
              <a:ext uri="{FF2B5EF4-FFF2-40B4-BE49-F238E27FC236}">
                <a16:creationId xmlns:a16="http://schemas.microsoft.com/office/drawing/2014/main" id="{7114DF78-0A8A-4F0C-92CA-B1665DB537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030" name="Picture 6" descr="Image result for cruise control icon free">
            <a:extLst>
              <a:ext uri="{FF2B5EF4-FFF2-40B4-BE49-F238E27FC236}">
                <a16:creationId xmlns:a16="http://schemas.microsoft.com/office/drawing/2014/main" id="{EF6A7E17-C40A-49B6-825F-39D6FB59D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12" y="2573104"/>
            <a:ext cx="1305392" cy="130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7B02320-AE7A-47E8-8EAF-872B90461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/>
          <a:stretch/>
        </p:blipFill>
        <p:spPr bwMode="auto">
          <a:xfrm>
            <a:off x="6920809" y="3719409"/>
            <a:ext cx="5194111" cy="264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5357CE-27BE-4E5C-A724-B822193A8F1D}"/>
              </a:ext>
            </a:extLst>
          </p:cNvPr>
          <p:cNvSpPr/>
          <p:nvPr/>
        </p:nvSpPr>
        <p:spPr>
          <a:xfrm>
            <a:off x="7856109" y="3938706"/>
            <a:ext cx="800100" cy="224836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Cruise Control Boundary Diagram: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73A84-A2B5-416F-8091-AEC73E2D3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488086"/>
            <a:ext cx="11294388" cy="45221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F988CE-3733-4CC7-B21D-97360DF434B4}"/>
                  </a:ext>
                </a:extLst>
              </p14:cNvPr>
              <p14:cNvContentPartPr/>
              <p14:nvPr/>
            </p14:nvContentPartPr>
            <p14:xfrm>
              <a:off x="3040800" y="2196000"/>
              <a:ext cx="8592480" cy="341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F988CE-3733-4CC7-B21D-97360DF434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1440" y="2186640"/>
                <a:ext cx="8611200" cy="34348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Logic of speed control:</a:t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3471925" y="2544066"/>
            <a:ext cx="1524000" cy="72151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6621528" y="2543841"/>
            <a:ext cx="1524000" cy="72151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powertrain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4995925" y="5015874"/>
            <a:ext cx="1524000" cy="72151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Speed sensor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6"/>
          <p:cNvCxnSpPr>
            <a:stCxn id="97" idx="3"/>
          </p:cNvCxnSpPr>
          <p:nvPr/>
        </p:nvCxnSpPr>
        <p:spPr>
          <a:xfrm>
            <a:off x="8145528" y="2904600"/>
            <a:ext cx="2336800" cy="5200"/>
          </a:xfrm>
          <a:prstGeom prst="straightConnector1">
            <a:avLst/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" name="Google Shape;100;p6"/>
          <p:cNvCxnSpPr/>
          <p:nvPr/>
        </p:nvCxnSpPr>
        <p:spPr>
          <a:xfrm>
            <a:off x="1084332" y="2909535"/>
            <a:ext cx="863597" cy="0"/>
          </a:xfrm>
          <a:prstGeom prst="straightConnector1">
            <a:avLst/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1" name="Google Shape;101;p6"/>
          <p:cNvSpPr/>
          <p:nvPr/>
        </p:nvSpPr>
        <p:spPr>
          <a:xfrm>
            <a:off x="1998731" y="2653589"/>
            <a:ext cx="508000" cy="504673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+-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6"/>
          <p:cNvCxnSpPr>
            <a:stCxn id="101" idx="6"/>
            <a:endCxn id="96" idx="1"/>
          </p:cNvCxnSpPr>
          <p:nvPr/>
        </p:nvCxnSpPr>
        <p:spPr>
          <a:xfrm rot="10800000" flipH="1">
            <a:off x="2506731" y="2904725"/>
            <a:ext cx="965200" cy="1200"/>
          </a:xfrm>
          <a:prstGeom prst="straightConnector1">
            <a:avLst/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103;p6"/>
          <p:cNvCxnSpPr>
            <a:endCxn id="98" idx="3"/>
          </p:cNvCxnSpPr>
          <p:nvPr/>
        </p:nvCxnSpPr>
        <p:spPr>
          <a:xfrm flipH="1">
            <a:off x="6519925" y="2901833"/>
            <a:ext cx="3251200" cy="2474800"/>
          </a:xfrm>
          <a:prstGeom prst="bentConnector3">
            <a:avLst>
              <a:gd name="adj1" fmla="val 4204"/>
            </a:avLst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" name="Google Shape;104;p6"/>
          <p:cNvCxnSpPr>
            <a:stCxn id="98" idx="1"/>
            <a:endCxn id="101" idx="4"/>
          </p:cNvCxnSpPr>
          <p:nvPr/>
        </p:nvCxnSpPr>
        <p:spPr>
          <a:xfrm rot="10800000">
            <a:off x="2252725" y="3158233"/>
            <a:ext cx="2743200" cy="2218400"/>
          </a:xfrm>
          <a:prstGeom prst="bentConnector2">
            <a:avLst/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" name="Google Shape;105;p6"/>
          <p:cNvSpPr txBox="1"/>
          <p:nvPr/>
        </p:nvSpPr>
        <p:spPr>
          <a:xfrm>
            <a:off x="1033519" y="2235306"/>
            <a:ext cx="1524000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Desired speed</a:t>
            </a:r>
            <a:endParaRPr sz="18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2455931" y="2532306"/>
            <a:ext cx="1524000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Error</a:t>
            </a:r>
            <a:endParaRPr sz="18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5453131" y="2649301"/>
            <a:ext cx="508000" cy="504673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6"/>
          <p:cNvCxnSpPr>
            <a:stCxn id="96" idx="3"/>
            <a:endCxn id="107" idx="2"/>
          </p:cNvCxnSpPr>
          <p:nvPr/>
        </p:nvCxnSpPr>
        <p:spPr>
          <a:xfrm rot="10800000" flipH="1">
            <a:off x="4995925" y="2901625"/>
            <a:ext cx="457200" cy="3200"/>
          </a:xfrm>
          <a:prstGeom prst="straightConnector1">
            <a:avLst/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" name="Google Shape;109;p6"/>
          <p:cNvCxnSpPr>
            <a:stCxn id="107" idx="6"/>
            <a:endCxn id="97" idx="1"/>
          </p:cNvCxnSpPr>
          <p:nvPr/>
        </p:nvCxnSpPr>
        <p:spPr>
          <a:xfrm>
            <a:off x="5961131" y="2901637"/>
            <a:ext cx="660400" cy="2800"/>
          </a:xfrm>
          <a:prstGeom prst="straightConnector1">
            <a:avLst/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110;p6"/>
          <p:cNvCxnSpPr>
            <a:endCxn id="107" idx="0"/>
          </p:cNvCxnSpPr>
          <p:nvPr/>
        </p:nvCxnSpPr>
        <p:spPr>
          <a:xfrm>
            <a:off x="5707131" y="2031700"/>
            <a:ext cx="0" cy="617600"/>
          </a:xfrm>
          <a:prstGeom prst="straightConnector1">
            <a:avLst/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1" name="Google Shape;111;p6"/>
          <p:cNvSpPr txBox="1"/>
          <p:nvPr/>
        </p:nvSpPr>
        <p:spPr>
          <a:xfrm>
            <a:off x="4083728" y="1623577"/>
            <a:ext cx="2893405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 (disturbance: Eg: hilly roads)</a:t>
            </a:r>
            <a:endParaRPr sz="18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535" y="3429000"/>
            <a:ext cx="660400" cy="61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5104995" y="5828254"/>
            <a:ext cx="1204272" cy="73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/>
          <p:cNvPicPr preferRelativeResize="0"/>
          <p:nvPr/>
        </p:nvPicPr>
        <p:blipFill rotWithShape="1">
          <a:blip r:embed="rId5">
            <a:alphaModFix/>
          </a:blip>
          <a:srcRect l="10634"/>
          <a:stretch/>
        </p:blipFill>
        <p:spPr>
          <a:xfrm>
            <a:off x="3778199" y="3362853"/>
            <a:ext cx="958567" cy="82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 txBox="1"/>
          <p:nvPr/>
        </p:nvSpPr>
        <p:spPr>
          <a:xfrm>
            <a:off x="10329920" y="2543839"/>
            <a:ext cx="1524000" cy="98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Actual output speed</a:t>
            </a:r>
            <a:endParaRPr sz="1867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6" name="Google Shape;116;p6" descr="100+ Free Driving Route &amp; Road Photos - Pixaba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48518" y="1303539"/>
            <a:ext cx="1239428" cy="98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621528" y="3277285"/>
            <a:ext cx="1493403" cy="93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99717" y="3310357"/>
            <a:ext cx="2143684" cy="93283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F53301-E642-48F8-824D-3AD8481AE329}"/>
                  </a:ext>
                </a:extLst>
              </p14:cNvPr>
              <p14:cNvContentPartPr/>
              <p14:nvPr/>
            </p14:nvContentPartPr>
            <p14:xfrm>
              <a:off x="1191360" y="1411200"/>
              <a:ext cx="10813440" cy="5011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F53301-E642-48F8-824D-3AD8481AE3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2000" y="1401840"/>
                <a:ext cx="10832160" cy="502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Longitudinal Vehicle Dynamics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831200" y="6472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Longitudinal Dynamic Modelling</a:t>
            </a:r>
            <a:endParaRPr dirty="0"/>
          </a:p>
        </p:txBody>
      </p:sp>
      <p:sp>
        <p:nvSpPr>
          <p:cNvPr id="135" name="Google Shape;135;p9"/>
          <p:cNvSpPr txBox="1">
            <a:spLocks noGrp="1"/>
          </p:cNvSpPr>
          <p:nvPr>
            <p:ph type="body" idx="1"/>
          </p:nvPr>
        </p:nvSpPr>
        <p:spPr>
          <a:xfrm>
            <a:off x="831200" y="155937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forces acting on a car are</a:t>
            </a:r>
            <a:endParaRPr dirty="0"/>
          </a:p>
          <a:p>
            <a:pPr marL="694249" lvl="1" indent="-253994">
              <a:spcBef>
                <a:spcPts val="0"/>
              </a:spcBef>
            </a:pPr>
            <a:r>
              <a:rPr lang="en" dirty="0"/>
              <a:t>Weight</a:t>
            </a:r>
            <a:endParaRPr dirty="0"/>
          </a:p>
          <a:p>
            <a:pPr marL="694249" lvl="1" indent="-253994">
              <a:spcBef>
                <a:spcPts val="0"/>
              </a:spcBef>
            </a:pPr>
            <a:r>
              <a:rPr lang="en" dirty="0"/>
              <a:t>Aerodynamic Drag</a:t>
            </a:r>
            <a:endParaRPr dirty="0"/>
          </a:p>
          <a:p>
            <a:pPr marL="694249" lvl="1" indent="-253994">
              <a:spcBef>
                <a:spcPts val="0"/>
              </a:spcBef>
            </a:pPr>
            <a:r>
              <a:rPr lang="en" dirty="0"/>
              <a:t>Rolling Resistance</a:t>
            </a:r>
            <a:endParaRPr dirty="0"/>
          </a:p>
          <a:p>
            <a:pPr marL="694249" lvl="1" indent="-253994">
              <a:spcBef>
                <a:spcPts val="0"/>
              </a:spcBef>
            </a:pPr>
            <a:r>
              <a:rPr lang="en" dirty="0"/>
              <a:t>Tractive force</a:t>
            </a:r>
            <a:endParaRPr dirty="0"/>
          </a:p>
          <a:p>
            <a:pPr marL="694249" lvl="1" indent="-253994">
              <a:spcBef>
                <a:spcPts val="0"/>
              </a:spcBef>
            </a:pPr>
            <a:r>
              <a:rPr lang="en" dirty="0"/>
              <a:t>Drawbar force</a:t>
            </a:r>
            <a:endParaRPr dirty="0"/>
          </a:p>
        </p:txBody>
      </p:sp>
      <p:pic>
        <p:nvPicPr>
          <p:cNvPr id="136" name="Google Shape;136;p9" descr="Automobile, Car, Drive, Porsche, Silhouet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67935">
            <a:off x="7068104" y="2709331"/>
            <a:ext cx="4206536" cy="210326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9"/>
          <p:cNvSpPr/>
          <p:nvPr/>
        </p:nvSpPr>
        <p:spPr>
          <a:xfrm>
            <a:off x="6155186" y="3710212"/>
            <a:ext cx="5888853" cy="1751861"/>
          </a:xfrm>
          <a:prstGeom prst="rtTriangl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9"/>
          <p:cNvSpPr/>
          <p:nvPr/>
        </p:nvSpPr>
        <p:spPr>
          <a:xfrm rot="1321272">
            <a:off x="7118611" y="2469361"/>
            <a:ext cx="1237451" cy="4496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F2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/>
          <p:nvPr/>
        </p:nvSpPr>
        <p:spPr>
          <a:xfrm rot="5400000">
            <a:off x="8656974" y="4666678"/>
            <a:ext cx="885277" cy="2859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F2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/>
          <p:nvPr/>
        </p:nvSpPr>
        <p:spPr>
          <a:xfrm rot="-9478728" flipH="1">
            <a:off x="6889352" y="3686059"/>
            <a:ext cx="836637" cy="3236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F2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/>
          <p:nvPr/>
        </p:nvSpPr>
        <p:spPr>
          <a:xfrm rot="1295704" flipH="1">
            <a:off x="10303828" y="4786039"/>
            <a:ext cx="836637" cy="3236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F2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/>
          <p:nvPr/>
        </p:nvSpPr>
        <p:spPr>
          <a:xfrm rot="8474697">
            <a:off x="11069236" y="3630097"/>
            <a:ext cx="975411" cy="3411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F2FF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8575830" y="5378086"/>
            <a:ext cx="1260629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11075762" y="2866133"/>
            <a:ext cx="1260629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Drawbar force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7173245" y="2002338"/>
            <a:ext cx="1570265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Aero Drag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 txBox="1"/>
          <p:nvPr/>
        </p:nvSpPr>
        <p:spPr>
          <a:xfrm rot="1202270">
            <a:off x="6712965" y="4084844"/>
            <a:ext cx="1570265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Rolling resistance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 txBox="1"/>
          <p:nvPr/>
        </p:nvSpPr>
        <p:spPr>
          <a:xfrm rot="1019526">
            <a:off x="11063193" y="5032184"/>
            <a:ext cx="1652695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Traction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6FB8DC-FB56-46BC-A503-A1BB71503465}"/>
                  </a:ext>
                </a:extLst>
              </p14:cNvPr>
              <p14:cNvContentPartPr/>
              <p14:nvPr/>
            </p14:nvContentPartPr>
            <p14:xfrm>
              <a:off x="6736320" y="2667840"/>
              <a:ext cx="5440800" cy="2827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6FB8DC-FB56-46BC-A503-A1BB715034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6960" y="2658479"/>
                <a:ext cx="5459520" cy="284640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1193</Words>
  <Application>Microsoft Office PowerPoint</Application>
  <PresentationFormat>Widescreen</PresentationFormat>
  <Paragraphs>195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Garamond</vt:lpstr>
      <vt:lpstr>Gill Sans</vt:lpstr>
      <vt:lpstr>Helvetica Neue</vt:lpstr>
      <vt:lpstr>Office Theme</vt:lpstr>
      <vt:lpstr>Autonomous Vehicle Controls</vt:lpstr>
      <vt:lpstr>Recap:</vt:lpstr>
      <vt:lpstr>Table of Contents:</vt:lpstr>
      <vt:lpstr>Cruise Control Introduction</vt:lpstr>
      <vt:lpstr>Introduction:</vt:lpstr>
      <vt:lpstr>Cruise Control Boundary Diagram:</vt:lpstr>
      <vt:lpstr>Logic of speed control:</vt:lpstr>
      <vt:lpstr>Longitudinal Vehicle Dynamics </vt:lpstr>
      <vt:lpstr>Longitudinal Dynamic Modelling</vt:lpstr>
      <vt:lpstr>Longitudinal dynamics free body diagram</vt:lpstr>
      <vt:lpstr>Longitudinal dynamics free body diagram</vt:lpstr>
      <vt:lpstr>Aerodynamic Drag</vt:lpstr>
      <vt:lpstr>Rolling Resistance</vt:lpstr>
      <vt:lpstr>Gradient Force</vt:lpstr>
      <vt:lpstr>Traction Force</vt:lpstr>
      <vt:lpstr>Longitudinal dynamic modeling</vt:lpstr>
      <vt:lpstr>Longitudinal dynamic modeling</vt:lpstr>
      <vt:lpstr>Nature of the dynamic equation</vt:lpstr>
      <vt:lpstr>Linear vs Non-linear equation</vt:lpstr>
      <vt:lpstr>Non Linear Longitudinal modeling</vt:lpstr>
      <vt:lpstr>Model Parameters</vt:lpstr>
      <vt:lpstr>Non-linear longitudinal model</vt:lpstr>
      <vt:lpstr>Longitudinal modeling for control systems</vt:lpstr>
      <vt:lpstr>PowerPoint Presentation</vt:lpstr>
      <vt:lpstr>Linearizing a function</vt:lpstr>
      <vt:lpstr>Steps for Linearizing using Taylor’s expansion</vt:lpstr>
      <vt:lpstr>Linearizing the longitudinal model</vt:lpstr>
      <vt:lpstr>Linearized longitudinal dynamic equation</vt:lpstr>
      <vt:lpstr>Controller plant model</vt:lpstr>
      <vt:lpstr>Plant model</vt:lpstr>
      <vt:lpstr>Linearized model in Simulink</vt:lpstr>
      <vt:lpstr>Linearized model in Simulink</vt:lpstr>
      <vt:lpstr>Linearized plant model response</vt:lpstr>
      <vt:lpstr>Controller design</vt:lpstr>
      <vt:lpstr>Plant model or transfer function</vt:lpstr>
      <vt:lpstr>Total model for cruise control model system</vt:lpstr>
      <vt:lpstr>Reduced order model</vt:lpstr>
      <vt:lpstr>Model Parameters</vt:lpstr>
      <vt:lpstr>Controller Design</vt:lpstr>
      <vt:lpstr>results</vt:lpstr>
      <vt:lpstr>Summary: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Vehicle Controls</dc:title>
  <dc:creator>Animesh Sarkar</dc:creator>
  <cp:lastModifiedBy>Animesh Sarkar</cp:lastModifiedBy>
  <cp:revision>1</cp:revision>
  <dcterms:created xsi:type="dcterms:W3CDTF">2022-03-11T09:55:06Z</dcterms:created>
  <dcterms:modified xsi:type="dcterms:W3CDTF">2022-03-11T09:56:10Z</dcterms:modified>
</cp:coreProperties>
</file>